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0" r:id="rId4"/>
    <p:sldId id="259" r:id="rId5"/>
    <p:sldId id="267" r:id="rId6"/>
    <p:sldId id="265" r:id="rId7"/>
    <p:sldId id="266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AF00"/>
    <a:srgbClr val="F6BB00"/>
    <a:srgbClr val="FFC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922E04-ACB8-49A7-A4B4-CBD05345CCC3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CA0DA3A6-D39B-4E97-BB84-1A5D030423B5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600" dirty="0">
              <a:solidFill>
                <a:schemeClr val="accent1">
                  <a:lumMod val="75000"/>
                </a:schemeClr>
              </a:solidFill>
            </a:rPr>
            <a:t>Demand Identification</a:t>
          </a:r>
        </a:p>
        <a:p>
          <a:pPr>
            <a:spcAft>
              <a:spcPts val="0"/>
            </a:spcAft>
          </a:pPr>
          <a:r>
            <a:rPr lang="en-US" sz="1800" dirty="0">
              <a:solidFill>
                <a:schemeClr val="accent1">
                  <a:lumMod val="75000"/>
                </a:schemeClr>
              </a:solidFill>
            </a:rPr>
            <a:t>Roles &amp; Expectations</a:t>
          </a:r>
        </a:p>
        <a:p>
          <a:pPr>
            <a:spcAft>
              <a:spcPts val="0"/>
            </a:spcAft>
          </a:pPr>
          <a:r>
            <a:rPr lang="en-US" sz="1400" dirty="0">
              <a:solidFill>
                <a:schemeClr val="accent1">
                  <a:lumMod val="75000"/>
                </a:schemeClr>
              </a:solidFill>
            </a:rPr>
            <a:t>MFG – DST - REP</a:t>
          </a:r>
        </a:p>
      </dgm:t>
    </dgm:pt>
    <dgm:pt modelId="{E751787A-C8E2-4739-85AA-C380199E9B9C}" type="parTrans" cxnId="{3EA0CB15-8E7B-4859-AE83-79DCCA344CE0}">
      <dgm:prSet/>
      <dgm:spPr/>
      <dgm:t>
        <a:bodyPr/>
        <a:lstStyle/>
        <a:p>
          <a:endParaRPr lang="en-US"/>
        </a:p>
      </dgm:t>
    </dgm:pt>
    <dgm:pt modelId="{E0EB92DB-B12C-46E2-97CD-B3F7DD0264E4}" type="sibTrans" cxnId="{3EA0CB15-8E7B-4859-AE83-79DCCA344CE0}">
      <dgm:prSet/>
      <dgm:spPr/>
      <dgm:t>
        <a:bodyPr/>
        <a:lstStyle/>
        <a:p>
          <a:endParaRPr lang="en-US"/>
        </a:p>
      </dgm:t>
    </dgm:pt>
    <dgm:pt modelId="{4305C08B-24E8-490F-B61E-F366C052D4A7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800" dirty="0">
              <a:solidFill>
                <a:srgbClr val="E6AF00"/>
              </a:solidFill>
            </a:rPr>
            <a:t>Demand Creation</a:t>
          </a:r>
        </a:p>
        <a:p>
          <a:pPr>
            <a:spcAft>
              <a:spcPts val="0"/>
            </a:spcAft>
          </a:pPr>
          <a:r>
            <a:rPr lang="en-US" sz="1800" dirty="0">
              <a:solidFill>
                <a:srgbClr val="E6AF00"/>
              </a:solidFill>
            </a:rPr>
            <a:t>Roles &amp; Expectations</a:t>
          </a:r>
        </a:p>
        <a:p>
          <a:pPr>
            <a:spcAft>
              <a:spcPts val="0"/>
            </a:spcAft>
          </a:pPr>
          <a:r>
            <a:rPr lang="en-US" sz="1400" dirty="0">
              <a:solidFill>
                <a:srgbClr val="E6AF00"/>
              </a:solidFill>
            </a:rPr>
            <a:t>MFG – DST - REP</a:t>
          </a:r>
        </a:p>
      </dgm:t>
    </dgm:pt>
    <dgm:pt modelId="{92E1190B-CEB0-4A12-8445-37DFACA226E2}" type="parTrans" cxnId="{34F3677A-036A-4B1D-84D9-298D637A6A9E}">
      <dgm:prSet/>
      <dgm:spPr/>
      <dgm:t>
        <a:bodyPr/>
        <a:lstStyle/>
        <a:p>
          <a:endParaRPr lang="en-US"/>
        </a:p>
      </dgm:t>
    </dgm:pt>
    <dgm:pt modelId="{91665B31-3CC8-425F-8C50-1978D190E826}" type="sibTrans" cxnId="{34F3677A-036A-4B1D-84D9-298D637A6A9E}">
      <dgm:prSet/>
      <dgm:spPr/>
      <dgm:t>
        <a:bodyPr/>
        <a:lstStyle/>
        <a:p>
          <a:endParaRPr lang="en-US"/>
        </a:p>
      </dgm:t>
    </dgm:pt>
    <dgm:pt modelId="{BC6D4164-184D-4F13-A059-8A80DBCC8D33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600" dirty="0">
              <a:solidFill>
                <a:schemeClr val="accent1">
                  <a:lumMod val="75000"/>
                </a:schemeClr>
              </a:solidFill>
            </a:rPr>
            <a:t>Demand Fulfillment</a:t>
          </a:r>
        </a:p>
        <a:p>
          <a:pPr>
            <a:spcAft>
              <a:spcPts val="0"/>
            </a:spcAft>
          </a:pPr>
          <a:r>
            <a:rPr lang="en-US" sz="1800" dirty="0">
              <a:solidFill>
                <a:schemeClr val="accent1">
                  <a:lumMod val="75000"/>
                </a:schemeClr>
              </a:solidFill>
            </a:rPr>
            <a:t>Roles &amp; Expectations</a:t>
          </a:r>
        </a:p>
        <a:p>
          <a:pPr>
            <a:spcAft>
              <a:spcPts val="0"/>
            </a:spcAft>
          </a:pPr>
          <a:r>
            <a:rPr lang="en-US" sz="1400" dirty="0">
              <a:solidFill>
                <a:schemeClr val="accent1">
                  <a:lumMod val="75000"/>
                </a:schemeClr>
              </a:solidFill>
            </a:rPr>
            <a:t>MFG – DST - REP</a:t>
          </a:r>
        </a:p>
      </dgm:t>
    </dgm:pt>
    <dgm:pt modelId="{6B264954-054C-4075-844E-E27E01120296}" type="parTrans" cxnId="{F55E66A6-802E-486D-AD53-0FDF37EA7CE5}">
      <dgm:prSet/>
      <dgm:spPr/>
      <dgm:t>
        <a:bodyPr/>
        <a:lstStyle/>
        <a:p>
          <a:endParaRPr lang="en-US"/>
        </a:p>
      </dgm:t>
    </dgm:pt>
    <dgm:pt modelId="{FA026DAB-D92E-4901-9B55-77A880CDE38D}" type="sibTrans" cxnId="{F55E66A6-802E-486D-AD53-0FDF37EA7CE5}">
      <dgm:prSet/>
      <dgm:spPr/>
      <dgm:t>
        <a:bodyPr/>
        <a:lstStyle/>
        <a:p>
          <a:endParaRPr lang="en-US"/>
        </a:p>
      </dgm:t>
    </dgm:pt>
    <dgm:pt modelId="{9E2251C7-AFDD-4FA0-9F17-471E11BA80D0}" type="pres">
      <dgm:prSet presAssocID="{BD922E04-ACB8-49A7-A4B4-CBD05345CCC3}" presName="Name0" presStyleCnt="0">
        <dgm:presLayoutVars>
          <dgm:dir/>
          <dgm:resizeHandles val="exact"/>
        </dgm:presLayoutVars>
      </dgm:prSet>
      <dgm:spPr/>
    </dgm:pt>
    <dgm:pt modelId="{22F4EF8D-B0C4-4642-BDA0-73CD75955D29}" type="pres">
      <dgm:prSet presAssocID="{BD922E04-ACB8-49A7-A4B4-CBD05345CCC3}" presName="arrow" presStyleLbl="bgShp" presStyleIdx="0" presStyleCnt="1" custLinFactNeighborX="253" custLinFactNeighborY="43254"/>
      <dgm:spPr/>
    </dgm:pt>
    <dgm:pt modelId="{626D5467-FA99-4571-B39A-BC889AB0E164}" type="pres">
      <dgm:prSet presAssocID="{BD922E04-ACB8-49A7-A4B4-CBD05345CCC3}" presName="points" presStyleCnt="0"/>
      <dgm:spPr/>
    </dgm:pt>
    <dgm:pt modelId="{595D4026-91D3-466A-88B0-D9EB5DCBFE28}" type="pres">
      <dgm:prSet presAssocID="{CA0DA3A6-D39B-4E97-BB84-1A5D030423B5}" presName="compositeA" presStyleCnt="0"/>
      <dgm:spPr/>
    </dgm:pt>
    <dgm:pt modelId="{01B32977-EA13-4EF2-A42E-0BF9BF51927B}" type="pres">
      <dgm:prSet presAssocID="{CA0DA3A6-D39B-4E97-BB84-1A5D030423B5}" presName="textA" presStyleLbl="revTx" presStyleIdx="0" presStyleCnt="3" custScaleX="124020" custScaleY="70833" custLinFactNeighborX="16383" custLinFactNeighborY="62233">
        <dgm:presLayoutVars>
          <dgm:bulletEnabled val="1"/>
        </dgm:presLayoutVars>
      </dgm:prSet>
      <dgm:spPr/>
    </dgm:pt>
    <dgm:pt modelId="{F398BFB9-7A5E-4DFE-AF96-A1F4AD6C2207}" type="pres">
      <dgm:prSet presAssocID="{CA0DA3A6-D39B-4E97-BB84-1A5D030423B5}" presName="circleA" presStyleLbl="node1" presStyleIdx="0" presStyleCnt="3" custLinFactY="99839" custLinFactNeighborX="8765" custLinFactNeighborY="100000"/>
      <dgm:spPr>
        <a:solidFill>
          <a:schemeClr val="accent1">
            <a:lumMod val="75000"/>
          </a:schemeClr>
        </a:solidFill>
        <a:ln>
          <a:solidFill>
            <a:schemeClr val="accent1">
              <a:lumMod val="50000"/>
            </a:schemeClr>
          </a:solidFill>
        </a:ln>
      </dgm:spPr>
    </dgm:pt>
    <dgm:pt modelId="{A1F6BE4B-3C8E-44FE-BF2A-009BCED9E42B}" type="pres">
      <dgm:prSet presAssocID="{CA0DA3A6-D39B-4E97-BB84-1A5D030423B5}" presName="spaceA" presStyleCnt="0"/>
      <dgm:spPr/>
    </dgm:pt>
    <dgm:pt modelId="{FC534C25-5839-4D87-A22E-616249D2E02A}" type="pres">
      <dgm:prSet presAssocID="{E0EB92DB-B12C-46E2-97CD-B3F7DD0264E4}" presName="space" presStyleCnt="0"/>
      <dgm:spPr/>
    </dgm:pt>
    <dgm:pt modelId="{08E9F3B9-0425-41BE-82EB-6C9AF47075A9}" type="pres">
      <dgm:prSet presAssocID="{4305C08B-24E8-490F-B61E-F366C052D4A7}" presName="compositeB" presStyleCnt="0"/>
      <dgm:spPr/>
    </dgm:pt>
    <dgm:pt modelId="{3102DC64-4950-40EC-9696-A6590D1D5F74}" type="pres">
      <dgm:prSet presAssocID="{4305C08B-24E8-490F-B61E-F366C052D4A7}" presName="textB" presStyleLbl="revTx" presStyleIdx="1" presStyleCnt="3" custScaleX="119569" custScaleY="53628" custLinFactNeighborX="2985" custLinFactNeighborY="15820">
        <dgm:presLayoutVars>
          <dgm:bulletEnabled val="1"/>
        </dgm:presLayoutVars>
      </dgm:prSet>
      <dgm:spPr/>
    </dgm:pt>
    <dgm:pt modelId="{E246864C-32D2-4F0D-8A12-75B49474B368}" type="pres">
      <dgm:prSet presAssocID="{4305C08B-24E8-490F-B61E-F366C052D4A7}" presName="circleB" presStyleLbl="node1" presStyleIdx="1" presStyleCnt="3" custLinFactY="33226" custLinFactNeighborX="925" custLinFactNeighborY="100000"/>
      <dgm:spPr>
        <a:solidFill>
          <a:schemeClr val="accent4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</dgm:spPr>
    </dgm:pt>
    <dgm:pt modelId="{3F27E62D-F830-4B12-B8C1-A73A0BCA21B7}" type="pres">
      <dgm:prSet presAssocID="{4305C08B-24E8-490F-B61E-F366C052D4A7}" presName="spaceB" presStyleCnt="0"/>
      <dgm:spPr/>
    </dgm:pt>
    <dgm:pt modelId="{87FD48AE-56B9-4DD7-B150-0995719C6F5E}" type="pres">
      <dgm:prSet presAssocID="{91665B31-3CC8-425F-8C50-1978D190E826}" presName="space" presStyleCnt="0"/>
      <dgm:spPr/>
    </dgm:pt>
    <dgm:pt modelId="{9B243A2A-EBA7-4238-AED8-3586C73140BD}" type="pres">
      <dgm:prSet presAssocID="{BC6D4164-184D-4F13-A059-8A80DBCC8D33}" presName="compositeA" presStyleCnt="0"/>
      <dgm:spPr/>
    </dgm:pt>
    <dgm:pt modelId="{3FE7408A-03C1-408B-A602-638259D2F982}" type="pres">
      <dgm:prSet presAssocID="{BC6D4164-184D-4F13-A059-8A80DBCC8D33}" presName="textA" presStyleLbl="revTx" presStyleIdx="2" presStyleCnt="3" custScaleX="118376" custScaleY="70833" custLinFactNeighborX="-3630" custLinFactNeighborY="62233">
        <dgm:presLayoutVars>
          <dgm:bulletEnabled val="1"/>
        </dgm:presLayoutVars>
      </dgm:prSet>
      <dgm:spPr/>
    </dgm:pt>
    <dgm:pt modelId="{4F86E963-99D4-4013-9F63-751050CCD19A}" type="pres">
      <dgm:prSet presAssocID="{BC6D4164-184D-4F13-A059-8A80DBCC8D33}" presName="circleA" presStyleLbl="node1" presStyleIdx="2" presStyleCnt="3" custLinFactY="100000" custLinFactNeighborX="3506" custLinFactNeighborY="101592"/>
      <dgm:spPr>
        <a:solidFill>
          <a:schemeClr val="accent1">
            <a:lumMod val="75000"/>
          </a:schemeClr>
        </a:solidFill>
        <a:ln>
          <a:solidFill>
            <a:schemeClr val="accent1">
              <a:lumMod val="50000"/>
            </a:schemeClr>
          </a:solidFill>
        </a:ln>
      </dgm:spPr>
    </dgm:pt>
    <dgm:pt modelId="{B8328E49-2EA2-4733-8F30-5CB293B50BB2}" type="pres">
      <dgm:prSet presAssocID="{BC6D4164-184D-4F13-A059-8A80DBCC8D33}" presName="spaceA" presStyleCnt="0"/>
      <dgm:spPr/>
    </dgm:pt>
  </dgm:ptLst>
  <dgm:cxnLst>
    <dgm:cxn modelId="{3EA0CB15-8E7B-4859-AE83-79DCCA344CE0}" srcId="{BD922E04-ACB8-49A7-A4B4-CBD05345CCC3}" destId="{CA0DA3A6-D39B-4E97-BB84-1A5D030423B5}" srcOrd="0" destOrd="0" parTransId="{E751787A-C8E2-4739-85AA-C380199E9B9C}" sibTransId="{E0EB92DB-B12C-46E2-97CD-B3F7DD0264E4}"/>
    <dgm:cxn modelId="{3FE2696A-DCD8-416E-BDE1-B9936A433A70}" type="presOf" srcId="{BD922E04-ACB8-49A7-A4B4-CBD05345CCC3}" destId="{9E2251C7-AFDD-4FA0-9F17-471E11BA80D0}" srcOrd="0" destOrd="0" presId="urn:microsoft.com/office/officeart/2005/8/layout/hProcess11"/>
    <dgm:cxn modelId="{34F3677A-036A-4B1D-84D9-298D637A6A9E}" srcId="{BD922E04-ACB8-49A7-A4B4-CBD05345CCC3}" destId="{4305C08B-24E8-490F-B61E-F366C052D4A7}" srcOrd="1" destOrd="0" parTransId="{92E1190B-CEB0-4A12-8445-37DFACA226E2}" sibTransId="{91665B31-3CC8-425F-8C50-1978D190E826}"/>
    <dgm:cxn modelId="{F55E66A6-802E-486D-AD53-0FDF37EA7CE5}" srcId="{BD922E04-ACB8-49A7-A4B4-CBD05345CCC3}" destId="{BC6D4164-184D-4F13-A059-8A80DBCC8D33}" srcOrd="2" destOrd="0" parTransId="{6B264954-054C-4075-844E-E27E01120296}" sibTransId="{FA026DAB-D92E-4901-9B55-77A880CDE38D}"/>
    <dgm:cxn modelId="{656E21A7-8637-4ED8-9B00-D23B60539377}" type="presOf" srcId="{CA0DA3A6-D39B-4E97-BB84-1A5D030423B5}" destId="{01B32977-EA13-4EF2-A42E-0BF9BF51927B}" srcOrd="0" destOrd="0" presId="urn:microsoft.com/office/officeart/2005/8/layout/hProcess11"/>
    <dgm:cxn modelId="{DFA5BBBA-A52D-493D-B0F9-0D650DBD1990}" type="presOf" srcId="{BC6D4164-184D-4F13-A059-8A80DBCC8D33}" destId="{3FE7408A-03C1-408B-A602-638259D2F982}" srcOrd="0" destOrd="0" presId="urn:microsoft.com/office/officeart/2005/8/layout/hProcess11"/>
    <dgm:cxn modelId="{BC2755FC-C186-438D-965E-8452D569B6B1}" type="presOf" srcId="{4305C08B-24E8-490F-B61E-F366C052D4A7}" destId="{3102DC64-4950-40EC-9696-A6590D1D5F74}" srcOrd="0" destOrd="0" presId="urn:microsoft.com/office/officeart/2005/8/layout/hProcess11"/>
    <dgm:cxn modelId="{0F93BCA7-4E91-457E-928B-0BA3886C837E}" type="presParOf" srcId="{9E2251C7-AFDD-4FA0-9F17-471E11BA80D0}" destId="{22F4EF8D-B0C4-4642-BDA0-73CD75955D29}" srcOrd="0" destOrd="0" presId="urn:microsoft.com/office/officeart/2005/8/layout/hProcess11"/>
    <dgm:cxn modelId="{28DA43C0-085B-4323-9FDB-13876728AF46}" type="presParOf" srcId="{9E2251C7-AFDD-4FA0-9F17-471E11BA80D0}" destId="{626D5467-FA99-4571-B39A-BC889AB0E164}" srcOrd="1" destOrd="0" presId="urn:microsoft.com/office/officeart/2005/8/layout/hProcess11"/>
    <dgm:cxn modelId="{32525D13-483F-4627-98C5-C9A356F4BA04}" type="presParOf" srcId="{626D5467-FA99-4571-B39A-BC889AB0E164}" destId="{595D4026-91D3-466A-88B0-D9EB5DCBFE28}" srcOrd="0" destOrd="0" presId="urn:microsoft.com/office/officeart/2005/8/layout/hProcess11"/>
    <dgm:cxn modelId="{C0A50197-05C9-485F-9913-E573DE0BB1CF}" type="presParOf" srcId="{595D4026-91D3-466A-88B0-D9EB5DCBFE28}" destId="{01B32977-EA13-4EF2-A42E-0BF9BF51927B}" srcOrd="0" destOrd="0" presId="urn:microsoft.com/office/officeart/2005/8/layout/hProcess11"/>
    <dgm:cxn modelId="{067C943A-F748-4552-8329-1617B63F12B0}" type="presParOf" srcId="{595D4026-91D3-466A-88B0-D9EB5DCBFE28}" destId="{F398BFB9-7A5E-4DFE-AF96-A1F4AD6C2207}" srcOrd="1" destOrd="0" presId="urn:microsoft.com/office/officeart/2005/8/layout/hProcess11"/>
    <dgm:cxn modelId="{F92CD736-E2C8-4A9F-9624-A7DC5E207013}" type="presParOf" srcId="{595D4026-91D3-466A-88B0-D9EB5DCBFE28}" destId="{A1F6BE4B-3C8E-44FE-BF2A-009BCED9E42B}" srcOrd="2" destOrd="0" presId="urn:microsoft.com/office/officeart/2005/8/layout/hProcess11"/>
    <dgm:cxn modelId="{946ADC0B-2D66-4BAD-9FA3-B61C69ECF7D0}" type="presParOf" srcId="{626D5467-FA99-4571-B39A-BC889AB0E164}" destId="{FC534C25-5839-4D87-A22E-616249D2E02A}" srcOrd="1" destOrd="0" presId="urn:microsoft.com/office/officeart/2005/8/layout/hProcess11"/>
    <dgm:cxn modelId="{5E4388CD-C921-480A-8EDC-C573F17CE149}" type="presParOf" srcId="{626D5467-FA99-4571-B39A-BC889AB0E164}" destId="{08E9F3B9-0425-41BE-82EB-6C9AF47075A9}" srcOrd="2" destOrd="0" presId="urn:microsoft.com/office/officeart/2005/8/layout/hProcess11"/>
    <dgm:cxn modelId="{D756098F-C850-476E-85DD-08F74B12BC5D}" type="presParOf" srcId="{08E9F3B9-0425-41BE-82EB-6C9AF47075A9}" destId="{3102DC64-4950-40EC-9696-A6590D1D5F74}" srcOrd="0" destOrd="0" presId="urn:microsoft.com/office/officeart/2005/8/layout/hProcess11"/>
    <dgm:cxn modelId="{DCA22694-810E-41D0-8786-43CECDD71EAB}" type="presParOf" srcId="{08E9F3B9-0425-41BE-82EB-6C9AF47075A9}" destId="{E246864C-32D2-4F0D-8A12-75B49474B368}" srcOrd="1" destOrd="0" presId="urn:microsoft.com/office/officeart/2005/8/layout/hProcess11"/>
    <dgm:cxn modelId="{D5671C48-4C55-4EE0-AA46-5C0FDF525FB9}" type="presParOf" srcId="{08E9F3B9-0425-41BE-82EB-6C9AF47075A9}" destId="{3F27E62D-F830-4B12-B8C1-A73A0BCA21B7}" srcOrd="2" destOrd="0" presId="urn:microsoft.com/office/officeart/2005/8/layout/hProcess11"/>
    <dgm:cxn modelId="{493B82C9-6C1E-45B1-AA9B-4E239FD0AE53}" type="presParOf" srcId="{626D5467-FA99-4571-B39A-BC889AB0E164}" destId="{87FD48AE-56B9-4DD7-B150-0995719C6F5E}" srcOrd="3" destOrd="0" presId="urn:microsoft.com/office/officeart/2005/8/layout/hProcess11"/>
    <dgm:cxn modelId="{0977B0AD-35CA-470D-B3A4-3BCF19C19B82}" type="presParOf" srcId="{626D5467-FA99-4571-B39A-BC889AB0E164}" destId="{9B243A2A-EBA7-4238-AED8-3586C73140BD}" srcOrd="4" destOrd="0" presId="urn:microsoft.com/office/officeart/2005/8/layout/hProcess11"/>
    <dgm:cxn modelId="{6897677F-740A-4843-BE9B-7B5AC41E20A4}" type="presParOf" srcId="{9B243A2A-EBA7-4238-AED8-3586C73140BD}" destId="{3FE7408A-03C1-408B-A602-638259D2F982}" srcOrd="0" destOrd="0" presId="urn:microsoft.com/office/officeart/2005/8/layout/hProcess11"/>
    <dgm:cxn modelId="{03E102D6-420B-4E56-ACCA-84ED920AEACF}" type="presParOf" srcId="{9B243A2A-EBA7-4238-AED8-3586C73140BD}" destId="{4F86E963-99D4-4013-9F63-751050CCD19A}" srcOrd="1" destOrd="0" presId="urn:microsoft.com/office/officeart/2005/8/layout/hProcess11"/>
    <dgm:cxn modelId="{431FC374-77A6-4168-91CB-851A2FAE6C6D}" type="presParOf" srcId="{9B243A2A-EBA7-4238-AED8-3586C73140BD}" destId="{B8328E49-2EA2-4733-8F30-5CB293B50BB2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CF030F-B477-4CF6-AD62-8826259A49CC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1788D9-6BA3-402F-A093-A24ACB17E3CF}">
      <dgm:prSet phldrT="[Text]" custT="1"/>
      <dgm:spPr/>
      <dgm:t>
        <a:bodyPr anchor="ctr"/>
        <a:lstStyle/>
        <a:p>
          <a:pPr algn="ctr">
            <a:spcAft>
              <a:spcPts val="0"/>
            </a:spcAft>
          </a:pPr>
          <a:r>
            <a:rPr lang="en-US" sz="1800" dirty="0">
              <a:solidFill>
                <a:srgbClr val="FF0000"/>
              </a:solidFill>
              <a:highlight>
                <a:srgbClr val="FFFF00"/>
              </a:highlight>
            </a:rPr>
            <a:t>Outside</a:t>
          </a:r>
        </a:p>
        <a:p>
          <a:pPr algn="ctr">
            <a:spcAft>
              <a:spcPts val="0"/>
            </a:spcAft>
          </a:pPr>
          <a:r>
            <a:rPr lang="en-US" sz="1800" dirty="0">
              <a:solidFill>
                <a:srgbClr val="FF0000"/>
              </a:solidFill>
              <a:highlight>
                <a:srgbClr val="FFFF00"/>
              </a:highlight>
            </a:rPr>
            <a:t>Sales</a:t>
          </a:r>
        </a:p>
      </dgm:t>
    </dgm:pt>
    <dgm:pt modelId="{368E2DFD-6BFD-4E26-A6A4-80603AFAEF90}" type="parTrans" cxnId="{5FBEC389-F624-49A0-9BB7-7632462665D4}">
      <dgm:prSet/>
      <dgm:spPr/>
      <dgm:t>
        <a:bodyPr/>
        <a:lstStyle/>
        <a:p>
          <a:endParaRPr lang="en-US"/>
        </a:p>
      </dgm:t>
    </dgm:pt>
    <dgm:pt modelId="{FC633AE0-5DC8-4C58-B920-BC0C2AA922AA}" type="sibTrans" cxnId="{5FBEC389-F624-49A0-9BB7-7632462665D4}">
      <dgm:prSet/>
      <dgm:spPr/>
      <dgm:t>
        <a:bodyPr/>
        <a:lstStyle/>
        <a:p>
          <a:endParaRPr lang="en-US"/>
        </a:p>
      </dgm:t>
    </dgm:pt>
    <dgm:pt modelId="{705F61E7-1EB6-429B-982E-40CCE6F97324}">
      <dgm:prSet phldrT="[Text]" custT="1"/>
      <dgm:spPr/>
      <dgm:t>
        <a:bodyPr/>
        <a:lstStyle/>
        <a:p>
          <a:pPr algn="ctr">
            <a:spcAft>
              <a:spcPts val="0"/>
            </a:spcAft>
          </a:pPr>
          <a:r>
            <a:rPr lang="en-US" sz="1800" dirty="0">
              <a:solidFill>
                <a:schemeClr val="accent1"/>
              </a:solidFill>
              <a:highlight>
                <a:srgbClr val="FFFF00"/>
              </a:highlight>
            </a:rPr>
            <a:t>Inside</a:t>
          </a:r>
        </a:p>
        <a:p>
          <a:pPr algn="ctr">
            <a:spcAft>
              <a:spcPts val="0"/>
            </a:spcAft>
          </a:pPr>
          <a:r>
            <a:rPr lang="en-US" sz="1800" dirty="0">
              <a:solidFill>
                <a:schemeClr val="accent1"/>
              </a:solidFill>
              <a:highlight>
                <a:srgbClr val="FFFF00"/>
              </a:highlight>
            </a:rPr>
            <a:t> Sales</a:t>
          </a:r>
        </a:p>
      </dgm:t>
    </dgm:pt>
    <dgm:pt modelId="{42B3D2CE-48DC-4620-B5B0-ACDA34136D4E}" type="parTrans" cxnId="{1ED5F803-F8A2-42E6-B42B-E4703D4121CB}">
      <dgm:prSet/>
      <dgm:spPr/>
      <dgm:t>
        <a:bodyPr/>
        <a:lstStyle/>
        <a:p>
          <a:endParaRPr lang="en-US"/>
        </a:p>
      </dgm:t>
    </dgm:pt>
    <dgm:pt modelId="{1E887D54-4CC0-418E-972D-5D84857BF4DA}" type="sibTrans" cxnId="{1ED5F803-F8A2-42E6-B42B-E4703D4121CB}">
      <dgm:prSet/>
      <dgm:spPr/>
      <dgm:t>
        <a:bodyPr/>
        <a:lstStyle/>
        <a:p>
          <a:endParaRPr lang="en-US"/>
        </a:p>
      </dgm:t>
    </dgm:pt>
    <dgm:pt modelId="{CBAFB6CD-9B30-4A5B-B102-3C3CFA1E727E}" type="pres">
      <dgm:prSet presAssocID="{77CF030F-B477-4CF6-AD62-8826259A49CC}" presName="compositeShape" presStyleCnt="0">
        <dgm:presLayoutVars>
          <dgm:chMax val="2"/>
          <dgm:dir/>
          <dgm:resizeHandles val="exact"/>
        </dgm:presLayoutVars>
      </dgm:prSet>
      <dgm:spPr/>
    </dgm:pt>
    <dgm:pt modelId="{D1C4784F-EDD6-47E3-A0BA-0F4B87584874}" type="pres">
      <dgm:prSet presAssocID="{721788D9-6BA3-402F-A093-A24ACB17E3CF}" presName="upArrow" presStyleLbl="node1" presStyleIdx="0" presStyleCnt="2"/>
      <dgm:spPr>
        <a:solidFill>
          <a:srgbClr val="C00000"/>
        </a:solidFill>
      </dgm:spPr>
    </dgm:pt>
    <dgm:pt modelId="{BBC3EA85-8068-465C-9766-0390E4747458}" type="pres">
      <dgm:prSet presAssocID="{721788D9-6BA3-402F-A093-A24ACB17E3CF}" presName="upArrowText" presStyleLbl="revTx" presStyleIdx="0" presStyleCnt="2" custScaleY="28287" custLinFactNeighborX="10634" custLinFactNeighborY="7676">
        <dgm:presLayoutVars>
          <dgm:chMax val="0"/>
          <dgm:bulletEnabled val="1"/>
        </dgm:presLayoutVars>
      </dgm:prSet>
      <dgm:spPr/>
    </dgm:pt>
    <dgm:pt modelId="{F372B519-2CE0-4D4A-829E-3D6A2E9A0DB1}" type="pres">
      <dgm:prSet presAssocID="{705F61E7-1EB6-429B-982E-40CCE6F97324}" presName="downArrow" presStyleLbl="node1" presStyleIdx="1" presStyleCnt="2" custLinFactNeighborX="15288"/>
      <dgm:spPr/>
    </dgm:pt>
    <dgm:pt modelId="{C8A2FB15-4DEC-4EF3-AE92-0AE8C7560515}" type="pres">
      <dgm:prSet presAssocID="{705F61E7-1EB6-429B-982E-40CCE6F97324}" presName="downArrowText" presStyleLbl="revTx" presStyleIdx="1" presStyleCnt="2" custScaleY="28296" custLinFactNeighborX="-7045" custLinFactNeighborY="-2704">
        <dgm:presLayoutVars>
          <dgm:chMax val="0"/>
          <dgm:bulletEnabled val="1"/>
        </dgm:presLayoutVars>
      </dgm:prSet>
      <dgm:spPr/>
    </dgm:pt>
  </dgm:ptLst>
  <dgm:cxnLst>
    <dgm:cxn modelId="{1ED5F803-F8A2-42E6-B42B-E4703D4121CB}" srcId="{77CF030F-B477-4CF6-AD62-8826259A49CC}" destId="{705F61E7-1EB6-429B-982E-40CCE6F97324}" srcOrd="1" destOrd="0" parTransId="{42B3D2CE-48DC-4620-B5B0-ACDA34136D4E}" sibTransId="{1E887D54-4CC0-418E-972D-5D84857BF4DA}"/>
    <dgm:cxn modelId="{1DA93106-6648-4C08-AAD2-33761F4B9963}" type="presOf" srcId="{77CF030F-B477-4CF6-AD62-8826259A49CC}" destId="{CBAFB6CD-9B30-4A5B-B102-3C3CFA1E727E}" srcOrd="0" destOrd="0" presId="urn:microsoft.com/office/officeart/2005/8/layout/arrow4"/>
    <dgm:cxn modelId="{3D336963-CAD1-4F73-8B3B-1146DFB1C225}" type="presOf" srcId="{705F61E7-1EB6-429B-982E-40CCE6F97324}" destId="{C8A2FB15-4DEC-4EF3-AE92-0AE8C7560515}" srcOrd="0" destOrd="0" presId="urn:microsoft.com/office/officeart/2005/8/layout/arrow4"/>
    <dgm:cxn modelId="{5FBEC389-F624-49A0-9BB7-7632462665D4}" srcId="{77CF030F-B477-4CF6-AD62-8826259A49CC}" destId="{721788D9-6BA3-402F-A093-A24ACB17E3CF}" srcOrd="0" destOrd="0" parTransId="{368E2DFD-6BFD-4E26-A6A4-80603AFAEF90}" sibTransId="{FC633AE0-5DC8-4C58-B920-BC0C2AA922AA}"/>
    <dgm:cxn modelId="{CBD75AAE-1B9E-45B6-A5D3-BD34570F79E3}" type="presOf" srcId="{721788D9-6BA3-402F-A093-A24ACB17E3CF}" destId="{BBC3EA85-8068-465C-9766-0390E4747458}" srcOrd="0" destOrd="0" presId="urn:microsoft.com/office/officeart/2005/8/layout/arrow4"/>
    <dgm:cxn modelId="{00581EE3-B489-4325-9295-F8AB20F2A1FF}" type="presParOf" srcId="{CBAFB6CD-9B30-4A5B-B102-3C3CFA1E727E}" destId="{D1C4784F-EDD6-47E3-A0BA-0F4B87584874}" srcOrd="0" destOrd="0" presId="urn:microsoft.com/office/officeart/2005/8/layout/arrow4"/>
    <dgm:cxn modelId="{340E3CAB-0A4F-41A2-85C2-0D499DAE73BE}" type="presParOf" srcId="{CBAFB6CD-9B30-4A5B-B102-3C3CFA1E727E}" destId="{BBC3EA85-8068-465C-9766-0390E4747458}" srcOrd="1" destOrd="0" presId="urn:microsoft.com/office/officeart/2005/8/layout/arrow4"/>
    <dgm:cxn modelId="{0391D191-0647-47EC-9B9B-CF4DA21F3155}" type="presParOf" srcId="{CBAFB6CD-9B30-4A5B-B102-3C3CFA1E727E}" destId="{F372B519-2CE0-4D4A-829E-3D6A2E9A0DB1}" srcOrd="2" destOrd="0" presId="urn:microsoft.com/office/officeart/2005/8/layout/arrow4"/>
    <dgm:cxn modelId="{F5E941C8-69AA-4BBD-95BE-441EF4ED666E}" type="presParOf" srcId="{CBAFB6CD-9B30-4A5B-B102-3C3CFA1E727E}" destId="{C8A2FB15-4DEC-4EF3-AE92-0AE8C7560515}" srcOrd="3" destOrd="0" presId="urn:microsoft.com/office/officeart/2005/8/layout/arrow4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CF030F-B477-4CF6-AD62-8826259A49CC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1788D9-6BA3-402F-A093-A24ACB17E3CF}">
      <dgm:prSet phldrT="[Text]" custT="1"/>
      <dgm:spPr/>
      <dgm:t>
        <a:bodyPr/>
        <a:lstStyle/>
        <a:p>
          <a:pPr algn="ctr">
            <a:spcAft>
              <a:spcPts val="0"/>
            </a:spcAft>
          </a:pPr>
          <a:r>
            <a:rPr lang="en-US" sz="1800" dirty="0">
              <a:solidFill>
                <a:srgbClr val="FF0000"/>
              </a:solidFill>
              <a:highlight>
                <a:srgbClr val="FFFF00"/>
              </a:highlight>
            </a:rPr>
            <a:t>Outside</a:t>
          </a:r>
        </a:p>
        <a:p>
          <a:pPr algn="ctr">
            <a:spcAft>
              <a:spcPts val="0"/>
            </a:spcAft>
          </a:pPr>
          <a:r>
            <a:rPr lang="en-US" sz="1800" dirty="0">
              <a:solidFill>
                <a:srgbClr val="FF0000"/>
              </a:solidFill>
              <a:highlight>
                <a:srgbClr val="FFFF00"/>
              </a:highlight>
            </a:rPr>
            <a:t>Sales</a:t>
          </a:r>
        </a:p>
      </dgm:t>
    </dgm:pt>
    <dgm:pt modelId="{368E2DFD-6BFD-4E26-A6A4-80603AFAEF90}" type="parTrans" cxnId="{5FBEC389-F624-49A0-9BB7-7632462665D4}">
      <dgm:prSet/>
      <dgm:spPr/>
      <dgm:t>
        <a:bodyPr/>
        <a:lstStyle/>
        <a:p>
          <a:endParaRPr lang="en-US"/>
        </a:p>
      </dgm:t>
    </dgm:pt>
    <dgm:pt modelId="{FC633AE0-5DC8-4C58-B920-BC0C2AA922AA}" type="sibTrans" cxnId="{5FBEC389-F624-49A0-9BB7-7632462665D4}">
      <dgm:prSet/>
      <dgm:spPr/>
      <dgm:t>
        <a:bodyPr/>
        <a:lstStyle/>
        <a:p>
          <a:endParaRPr lang="en-US"/>
        </a:p>
      </dgm:t>
    </dgm:pt>
    <dgm:pt modelId="{705F61E7-1EB6-429B-982E-40CCE6F97324}">
      <dgm:prSet phldrT="[Text]" custT="1"/>
      <dgm:spPr/>
      <dgm:t>
        <a:bodyPr/>
        <a:lstStyle/>
        <a:p>
          <a:pPr algn="ctr">
            <a:spcAft>
              <a:spcPts val="0"/>
            </a:spcAft>
          </a:pPr>
          <a:r>
            <a:rPr lang="en-US" sz="1800" dirty="0">
              <a:solidFill>
                <a:schemeClr val="accent1"/>
              </a:solidFill>
              <a:highlight>
                <a:srgbClr val="FFFF00"/>
              </a:highlight>
            </a:rPr>
            <a:t>Inside</a:t>
          </a:r>
        </a:p>
        <a:p>
          <a:pPr algn="ctr">
            <a:spcAft>
              <a:spcPts val="0"/>
            </a:spcAft>
          </a:pPr>
          <a:r>
            <a:rPr lang="en-US" sz="1800" dirty="0">
              <a:solidFill>
                <a:schemeClr val="accent1"/>
              </a:solidFill>
              <a:highlight>
                <a:srgbClr val="FFFF00"/>
              </a:highlight>
            </a:rPr>
            <a:t> Sales</a:t>
          </a:r>
        </a:p>
      </dgm:t>
    </dgm:pt>
    <dgm:pt modelId="{42B3D2CE-48DC-4620-B5B0-ACDA34136D4E}" type="parTrans" cxnId="{1ED5F803-F8A2-42E6-B42B-E4703D4121CB}">
      <dgm:prSet/>
      <dgm:spPr/>
      <dgm:t>
        <a:bodyPr/>
        <a:lstStyle/>
        <a:p>
          <a:endParaRPr lang="en-US"/>
        </a:p>
      </dgm:t>
    </dgm:pt>
    <dgm:pt modelId="{1E887D54-4CC0-418E-972D-5D84857BF4DA}" type="sibTrans" cxnId="{1ED5F803-F8A2-42E6-B42B-E4703D4121CB}">
      <dgm:prSet/>
      <dgm:spPr/>
      <dgm:t>
        <a:bodyPr/>
        <a:lstStyle/>
        <a:p>
          <a:endParaRPr lang="en-US"/>
        </a:p>
      </dgm:t>
    </dgm:pt>
    <dgm:pt modelId="{CBAFB6CD-9B30-4A5B-B102-3C3CFA1E727E}" type="pres">
      <dgm:prSet presAssocID="{77CF030F-B477-4CF6-AD62-8826259A49CC}" presName="compositeShape" presStyleCnt="0">
        <dgm:presLayoutVars>
          <dgm:chMax val="2"/>
          <dgm:dir/>
          <dgm:resizeHandles val="exact"/>
        </dgm:presLayoutVars>
      </dgm:prSet>
      <dgm:spPr/>
    </dgm:pt>
    <dgm:pt modelId="{D1C4784F-EDD6-47E3-A0BA-0F4B87584874}" type="pres">
      <dgm:prSet presAssocID="{721788D9-6BA3-402F-A093-A24ACB17E3CF}" presName="upArrow" presStyleLbl="node1" presStyleIdx="0" presStyleCnt="2" custScaleY="192119" custLinFactNeighborX="280" custLinFactNeighborY="4181"/>
      <dgm:spPr>
        <a:solidFill>
          <a:srgbClr val="C00000"/>
        </a:solidFill>
      </dgm:spPr>
    </dgm:pt>
    <dgm:pt modelId="{BBC3EA85-8068-465C-9766-0390E4747458}" type="pres">
      <dgm:prSet presAssocID="{721788D9-6BA3-402F-A093-A24ACB17E3CF}" presName="upArrowText" presStyleLbl="revTx" presStyleIdx="0" presStyleCnt="2" custScaleY="28296" custLinFactNeighborX="10634" custLinFactNeighborY="21141">
        <dgm:presLayoutVars>
          <dgm:chMax val="0"/>
          <dgm:bulletEnabled val="1"/>
        </dgm:presLayoutVars>
      </dgm:prSet>
      <dgm:spPr/>
    </dgm:pt>
    <dgm:pt modelId="{F372B519-2CE0-4D4A-829E-3D6A2E9A0DB1}" type="pres">
      <dgm:prSet presAssocID="{705F61E7-1EB6-429B-982E-40CCE6F97324}" presName="downArrow" presStyleLbl="node1" presStyleIdx="1" presStyleCnt="2" custScaleY="7919" custLinFactNeighborX="15288" custLinFactNeighborY="5085"/>
      <dgm:spPr/>
    </dgm:pt>
    <dgm:pt modelId="{C8A2FB15-4DEC-4EF3-AE92-0AE8C7560515}" type="pres">
      <dgm:prSet presAssocID="{705F61E7-1EB6-429B-982E-40CCE6F97324}" presName="downArrowText" presStyleLbl="revTx" presStyleIdx="1" presStyleCnt="2" custScaleY="28296" custLinFactNeighborX="-4084" custLinFactNeighborY="-9022">
        <dgm:presLayoutVars>
          <dgm:chMax val="0"/>
          <dgm:bulletEnabled val="1"/>
        </dgm:presLayoutVars>
      </dgm:prSet>
      <dgm:spPr/>
    </dgm:pt>
  </dgm:ptLst>
  <dgm:cxnLst>
    <dgm:cxn modelId="{1ED5F803-F8A2-42E6-B42B-E4703D4121CB}" srcId="{77CF030F-B477-4CF6-AD62-8826259A49CC}" destId="{705F61E7-1EB6-429B-982E-40CCE6F97324}" srcOrd="1" destOrd="0" parTransId="{42B3D2CE-48DC-4620-B5B0-ACDA34136D4E}" sibTransId="{1E887D54-4CC0-418E-972D-5D84857BF4DA}"/>
    <dgm:cxn modelId="{1DA93106-6648-4C08-AAD2-33761F4B9963}" type="presOf" srcId="{77CF030F-B477-4CF6-AD62-8826259A49CC}" destId="{CBAFB6CD-9B30-4A5B-B102-3C3CFA1E727E}" srcOrd="0" destOrd="0" presId="urn:microsoft.com/office/officeart/2005/8/layout/arrow4"/>
    <dgm:cxn modelId="{3D336963-CAD1-4F73-8B3B-1146DFB1C225}" type="presOf" srcId="{705F61E7-1EB6-429B-982E-40CCE6F97324}" destId="{C8A2FB15-4DEC-4EF3-AE92-0AE8C7560515}" srcOrd="0" destOrd="0" presId="urn:microsoft.com/office/officeart/2005/8/layout/arrow4"/>
    <dgm:cxn modelId="{5FBEC389-F624-49A0-9BB7-7632462665D4}" srcId="{77CF030F-B477-4CF6-AD62-8826259A49CC}" destId="{721788D9-6BA3-402F-A093-A24ACB17E3CF}" srcOrd="0" destOrd="0" parTransId="{368E2DFD-6BFD-4E26-A6A4-80603AFAEF90}" sibTransId="{FC633AE0-5DC8-4C58-B920-BC0C2AA922AA}"/>
    <dgm:cxn modelId="{CBD75AAE-1B9E-45B6-A5D3-BD34570F79E3}" type="presOf" srcId="{721788D9-6BA3-402F-A093-A24ACB17E3CF}" destId="{BBC3EA85-8068-465C-9766-0390E4747458}" srcOrd="0" destOrd="0" presId="urn:microsoft.com/office/officeart/2005/8/layout/arrow4"/>
    <dgm:cxn modelId="{00581EE3-B489-4325-9295-F8AB20F2A1FF}" type="presParOf" srcId="{CBAFB6CD-9B30-4A5B-B102-3C3CFA1E727E}" destId="{D1C4784F-EDD6-47E3-A0BA-0F4B87584874}" srcOrd="0" destOrd="0" presId="urn:microsoft.com/office/officeart/2005/8/layout/arrow4"/>
    <dgm:cxn modelId="{340E3CAB-0A4F-41A2-85C2-0D499DAE73BE}" type="presParOf" srcId="{CBAFB6CD-9B30-4A5B-B102-3C3CFA1E727E}" destId="{BBC3EA85-8068-465C-9766-0390E4747458}" srcOrd="1" destOrd="0" presId="urn:microsoft.com/office/officeart/2005/8/layout/arrow4"/>
    <dgm:cxn modelId="{0391D191-0647-47EC-9B9B-CF4DA21F3155}" type="presParOf" srcId="{CBAFB6CD-9B30-4A5B-B102-3C3CFA1E727E}" destId="{F372B519-2CE0-4D4A-829E-3D6A2E9A0DB1}" srcOrd="2" destOrd="0" presId="urn:microsoft.com/office/officeart/2005/8/layout/arrow4"/>
    <dgm:cxn modelId="{F5E941C8-69AA-4BBD-95BE-441EF4ED666E}" type="presParOf" srcId="{CBAFB6CD-9B30-4A5B-B102-3C3CFA1E727E}" destId="{C8A2FB15-4DEC-4EF3-AE92-0AE8C7560515}" srcOrd="3" destOrd="0" presId="urn:microsoft.com/office/officeart/2005/8/layout/arrow4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CF030F-B477-4CF6-AD62-8826259A49CC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1788D9-6BA3-402F-A093-A24ACB17E3CF}">
      <dgm:prSet phldrT="[Text]" custT="1"/>
      <dgm:spPr/>
      <dgm:t>
        <a:bodyPr/>
        <a:lstStyle/>
        <a:p>
          <a:pPr algn="ctr">
            <a:spcAft>
              <a:spcPts val="0"/>
            </a:spcAft>
          </a:pPr>
          <a:r>
            <a:rPr lang="en-US" sz="1800" dirty="0">
              <a:solidFill>
                <a:srgbClr val="FF0000"/>
              </a:solidFill>
              <a:highlight>
                <a:srgbClr val="FFFF00"/>
              </a:highlight>
            </a:rPr>
            <a:t>Outside</a:t>
          </a:r>
        </a:p>
        <a:p>
          <a:pPr algn="ctr">
            <a:spcAft>
              <a:spcPts val="0"/>
            </a:spcAft>
          </a:pPr>
          <a:r>
            <a:rPr lang="en-US" sz="1800" dirty="0">
              <a:solidFill>
                <a:srgbClr val="FF0000"/>
              </a:solidFill>
              <a:highlight>
                <a:srgbClr val="FFFF00"/>
              </a:highlight>
            </a:rPr>
            <a:t>Sales</a:t>
          </a:r>
        </a:p>
      </dgm:t>
    </dgm:pt>
    <dgm:pt modelId="{368E2DFD-6BFD-4E26-A6A4-80603AFAEF90}" type="parTrans" cxnId="{5FBEC389-F624-49A0-9BB7-7632462665D4}">
      <dgm:prSet/>
      <dgm:spPr/>
      <dgm:t>
        <a:bodyPr/>
        <a:lstStyle/>
        <a:p>
          <a:endParaRPr lang="en-US"/>
        </a:p>
      </dgm:t>
    </dgm:pt>
    <dgm:pt modelId="{FC633AE0-5DC8-4C58-B920-BC0C2AA922AA}" type="sibTrans" cxnId="{5FBEC389-F624-49A0-9BB7-7632462665D4}">
      <dgm:prSet/>
      <dgm:spPr/>
      <dgm:t>
        <a:bodyPr/>
        <a:lstStyle/>
        <a:p>
          <a:endParaRPr lang="en-US"/>
        </a:p>
      </dgm:t>
    </dgm:pt>
    <dgm:pt modelId="{705F61E7-1EB6-429B-982E-40CCE6F97324}">
      <dgm:prSet phldrT="[Text]" custT="1"/>
      <dgm:spPr/>
      <dgm:t>
        <a:bodyPr/>
        <a:lstStyle/>
        <a:p>
          <a:pPr algn="ctr">
            <a:spcAft>
              <a:spcPts val="0"/>
            </a:spcAft>
          </a:pPr>
          <a:r>
            <a:rPr lang="en-US" sz="1800" dirty="0">
              <a:solidFill>
                <a:schemeClr val="accent1"/>
              </a:solidFill>
              <a:highlight>
                <a:srgbClr val="FFFF00"/>
              </a:highlight>
            </a:rPr>
            <a:t>Inside</a:t>
          </a:r>
        </a:p>
        <a:p>
          <a:pPr algn="ctr">
            <a:spcAft>
              <a:spcPts val="0"/>
            </a:spcAft>
          </a:pPr>
          <a:r>
            <a:rPr lang="en-US" sz="1800" dirty="0">
              <a:solidFill>
                <a:schemeClr val="accent1"/>
              </a:solidFill>
              <a:highlight>
                <a:srgbClr val="FFFF00"/>
              </a:highlight>
            </a:rPr>
            <a:t>Sales</a:t>
          </a:r>
        </a:p>
      </dgm:t>
    </dgm:pt>
    <dgm:pt modelId="{42B3D2CE-48DC-4620-B5B0-ACDA34136D4E}" type="parTrans" cxnId="{1ED5F803-F8A2-42E6-B42B-E4703D4121CB}">
      <dgm:prSet/>
      <dgm:spPr/>
      <dgm:t>
        <a:bodyPr/>
        <a:lstStyle/>
        <a:p>
          <a:endParaRPr lang="en-US"/>
        </a:p>
      </dgm:t>
    </dgm:pt>
    <dgm:pt modelId="{1E887D54-4CC0-418E-972D-5D84857BF4DA}" type="sibTrans" cxnId="{1ED5F803-F8A2-42E6-B42B-E4703D4121CB}">
      <dgm:prSet/>
      <dgm:spPr/>
      <dgm:t>
        <a:bodyPr/>
        <a:lstStyle/>
        <a:p>
          <a:endParaRPr lang="en-US"/>
        </a:p>
      </dgm:t>
    </dgm:pt>
    <dgm:pt modelId="{CBAFB6CD-9B30-4A5B-B102-3C3CFA1E727E}" type="pres">
      <dgm:prSet presAssocID="{77CF030F-B477-4CF6-AD62-8826259A49CC}" presName="compositeShape" presStyleCnt="0">
        <dgm:presLayoutVars>
          <dgm:chMax val="2"/>
          <dgm:dir/>
          <dgm:resizeHandles val="exact"/>
        </dgm:presLayoutVars>
      </dgm:prSet>
      <dgm:spPr/>
    </dgm:pt>
    <dgm:pt modelId="{D1C4784F-EDD6-47E3-A0BA-0F4B87584874}" type="pres">
      <dgm:prSet presAssocID="{721788D9-6BA3-402F-A093-A24ACB17E3CF}" presName="upArrow" presStyleLbl="node1" presStyleIdx="0" presStyleCnt="2" custScaleY="7981" custLinFactNeighborX="-167" custLinFactNeighborY="-22942"/>
      <dgm:spPr>
        <a:solidFill>
          <a:srgbClr val="C00000"/>
        </a:solidFill>
      </dgm:spPr>
    </dgm:pt>
    <dgm:pt modelId="{BBC3EA85-8068-465C-9766-0390E4747458}" type="pres">
      <dgm:prSet presAssocID="{721788D9-6BA3-402F-A093-A24ACB17E3CF}" presName="upArrowText" presStyleLbl="revTx" presStyleIdx="0" presStyleCnt="2" custScaleY="28296" custLinFactNeighborX="10634" custLinFactNeighborY="14952">
        <dgm:presLayoutVars>
          <dgm:chMax val="0"/>
          <dgm:bulletEnabled val="1"/>
        </dgm:presLayoutVars>
      </dgm:prSet>
      <dgm:spPr/>
    </dgm:pt>
    <dgm:pt modelId="{F372B519-2CE0-4D4A-829E-3D6A2E9A0DB1}" type="pres">
      <dgm:prSet presAssocID="{705F61E7-1EB6-429B-982E-40CCE6F97324}" presName="downArrow" presStyleLbl="node1" presStyleIdx="1" presStyleCnt="2" custScaleY="192270" custLinFactNeighborX="15288" custLinFactNeighborY="-6694"/>
      <dgm:spPr/>
    </dgm:pt>
    <dgm:pt modelId="{C8A2FB15-4DEC-4EF3-AE92-0AE8C7560515}" type="pres">
      <dgm:prSet presAssocID="{705F61E7-1EB6-429B-982E-40CCE6F97324}" presName="downArrowText" presStyleLbl="revTx" presStyleIdx="1" presStyleCnt="2" custScaleY="28296" custLinFactNeighborX="-3988" custLinFactNeighborY="-7210">
        <dgm:presLayoutVars>
          <dgm:chMax val="0"/>
          <dgm:bulletEnabled val="1"/>
        </dgm:presLayoutVars>
      </dgm:prSet>
      <dgm:spPr/>
    </dgm:pt>
  </dgm:ptLst>
  <dgm:cxnLst>
    <dgm:cxn modelId="{1ED5F803-F8A2-42E6-B42B-E4703D4121CB}" srcId="{77CF030F-B477-4CF6-AD62-8826259A49CC}" destId="{705F61E7-1EB6-429B-982E-40CCE6F97324}" srcOrd="1" destOrd="0" parTransId="{42B3D2CE-48DC-4620-B5B0-ACDA34136D4E}" sibTransId="{1E887D54-4CC0-418E-972D-5D84857BF4DA}"/>
    <dgm:cxn modelId="{1DA93106-6648-4C08-AAD2-33761F4B9963}" type="presOf" srcId="{77CF030F-B477-4CF6-AD62-8826259A49CC}" destId="{CBAFB6CD-9B30-4A5B-B102-3C3CFA1E727E}" srcOrd="0" destOrd="0" presId="urn:microsoft.com/office/officeart/2005/8/layout/arrow4"/>
    <dgm:cxn modelId="{3D336963-CAD1-4F73-8B3B-1146DFB1C225}" type="presOf" srcId="{705F61E7-1EB6-429B-982E-40CCE6F97324}" destId="{C8A2FB15-4DEC-4EF3-AE92-0AE8C7560515}" srcOrd="0" destOrd="0" presId="urn:microsoft.com/office/officeart/2005/8/layout/arrow4"/>
    <dgm:cxn modelId="{5FBEC389-F624-49A0-9BB7-7632462665D4}" srcId="{77CF030F-B477-4CF6-AD62-8826259A49CC}" destId="{721788D9-6BA3-402F-A093-A24ACB17E3CF}" srcOrd="0" destOrd="0" parTransId="{368E2DFD-6BFD-4E26-A6A4-80603AFAEF90}" sibTransId="{FC633AE0-5DC8-4C58-B920-BC0C2AA922AA}"/>
    <dgm:cxn modelId="{CBD75AAE-1B9E-45B6-A5D3-BD34570F79E3}" type="presOf" srcId="{721788D9-6BA3-402F-A093-A24ACB17E3CF}" destId="{BBC3EA85-8068-465C-9766-0390E4747458}" srcOrd="0" destOrd="0" presId="urn:microsoft.com/office/officeart/2005/8/layout/arrow4"/>
    <dgm:cxn modelId="{00581EE3-B489-4325-9295-F8AB20F2A1FF}" type="presParOf" srcId="{CBAFB6CD-9B30-4A5B-B102-3C3CFA1E727E}" destId="{D1C4784F-EDD6-47E3-A0BA-0F4B87584874}" srcOrd="0" destOrd="0" presId="urn:microsoft.com/office/officeart/2005/8/layout/arrow4"/>
    <dgm:cxn modelId="{340E3CAB-0A4F-41A2-85C2-0D499DAE73BE}" type="presParOf" srcId="{CBAFB6CD-9B30-4A5B-B102-3C3CFA1E727E}" destId="{BBC3EA85-8068-465C-9766-0390E4747458}" srcOrd="1" destOrd="0" presId="urn:microsoft.com/office/officeart/2005/8/layout/arrow4"/>
    <dgm:cxn modelId="{0391D191-0647-47EC-9B9B-CF4DA21F3155}" type="presParOf" srcId="{CBAFB6CD-9B30-4A5B-B102-3C3CFA1E727E}" destId="{F372B519-2CE0-4D4A-829E-3D6A2E9A0DB1}" srcOrd="2" destOrd="0" presId="urn:microsoft.com/office/officeart/2005/8/layout/arrow4"/>
    <dgm:cxn modelId="{F5E941C8-69AA-4BBD-95BE-441EF4ED666E}" type="presParOf" srcId="{CBAFB6CD-9B30-4A5B-B102-3C3CFA1E727E}" destId="{C8A2FB15-4DEC-4EF3-AE92-0AE8C7560515}" srcOrd="3" destOrd="0" presId="urn:microsoft.com/office/officeart/2005/8/layout/arrow4"/>
  </dgm:cxnLst>
  <dgm:bg>
    <a:noFill/>
  </dgm:bg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F4EF8D-B0C4-4642-BDA0-73CD75955D29}">
      <dsp:nvSpPr>
        <dsp:cNvPr id="0" name=""/>
        <dsp:cNvSpPr/>
      </dsp:nvSpPr>
      <dsp:spPr>
        <a:xfrm>
          <a:off x="0" y="2570188"/>
          <a:ext cx="11306174" cy="2173447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B32977-EA13-4EF2-A42E-0BF9BF51927B}">
      <dsp:nvSpPr>
        <dsp:cNvPr id="0" name=""/>
        <dsp:cNvSpPr/>
      </dsp:nvSpPr>
      <dsp:spPr>
        <a:xfrm>
          <a:off x="453143" y="1511083"/>
          <a:ext cx="3389086" cy="1539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b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600" kern="1200" dirty="0">
              <a:solidFill>
                <a:schemeClr val="accent1">
                  <a:lumMod val="75000"/>
                </a:schemeClr>
              </a:solidFill>
            </a:rPr>
            <a:t>Demand Identification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chemeClr val="accent1">
                  <a:lumMod val="75000"/>
                </a:schemeClr>
              </a:solidFill>
            </a:rPr>
            <a:t>Roles &amp; Expectations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accent1">
                  <a:lumMod val="75000"/>
                </a:schemeClr>
              </a:solidFill>
            </a:rPr>
            <a:t>MFG – DST - REP</a:t>
          </a:r>
        </a:p>
      </dsp:txBody>
      <dsp:txXfrm>
        <a:off x="453143" y="1511083"/>
        <a:ext cx="3389086" cy="1539517"/>
      </dsp:txXfrm>
    </dsp:sp>
    <dsp:sp modelId="{F398BFB9-7A5E-4DFE-AF96-A1F4AD6C2207}">
      <dsp:nvSpPr>
        <dsp:cNvPr id="0" name=""/>
        <dsp:cNvSpPr/>
      </dsp:nvSpPr>
      <dsp:spPr>
        <a:xfrm>
          <a:off x="1475934" y="3372494"/>
          <a:ext cx="543361" cy="543361"/>
        </a:xfrm>
        <a:prstGeom prst="ellips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02DC64-4950-40EC-9696-A6590D1D5F74}">
      <dsp:nvSpPr>
        <dsp:cNvPr id="0" name=""/>
        <dsp:cNvSpPr/>
      </dsp:nvSpPr>
      <dsp:spPr>
        <a:xfrm>
          <a:off x="3612739" y="4268041"/>
          <a:ext cx="3267454" cy="1165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kern="1200" dirty="0">
              <a:solidFill>
                <a:srgbClr val="E6AF00"/>
              </a:solidFill>
            </a:rPr>
            <a:t>Demand Creation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rgbClr val="E6AF00"/>
              </a:solidFill>
            </a:rPr>
            <a:t>Roles &amp; Expectations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rgbClr val="E6AF00"/>
              </a:solidFill>
            </a:rPr>
            <a:t>MFG – DST - REP</a:t>
          </a:r>
        </a:p>
      </dsp:txBody>
      <dsp:txXfrm>
        <a:off x="3612739" y="4268041"/>
        <a:ext cx="3267454" cy="1165576"/>
      </dsp:txXfrm>
    </dsp:sp>
    <dsp:sp modelId="{E246864C-32D2-4F0D-8A12-75B49474B368}">
      <dsp:nvSpPr>
        <dsp:cNvPr id="0" name=""/>
        <dsp:cNvSpPr/>
      </dsp:nvSpPr>
      <dsp:spPr>
        <a:xfrm>
          <a:off x="4898240" y="3420995"/>
          <a:ext cx="543361" cy="543361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7408A-03C1-408B-A602-638259D2F982}">
      <dsp:nvSpPr>
        <dsp:cNvPr id="0" name=""/>
        <dsp:cNvSpPr/>
      </dsp:nvSpPr>
      <dsp:spPr>
        <a:xfrm>
          <a:off x="6836060" y="1511083"/>
          <a:ext cx="3234853" cy="1539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b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600" kern="1200" dirty="0">
              <a:solidFill>
                <a:schemeClr val="accent1">
                  <a:lumMod val="75000"/>
                </a:schemeClr>
              </a:solidFill>
            </a:rPr>
            <a:t>Demand Fulfillment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chemeClr val="accent1">
                  <a:lumMod val="75000"/>
                </a:schemeClr>
              </a:solidFill>
            </a:rPr>
            <a:t>Roles &amp; Expectations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accent1">
                  <a:lumMod val="75000"/>
                </a:schemeClr>
              </a:solidFill>
            </a:rPr>
            <a:t>MFG – DST - REP</a:t>
          </a:r>
        </a:p>
      </dsp:txBody>
      <dsp:txXfrm>
        <a:off x="6836060" y="1511083"/>
        <a:ext cx="3234853" cy="1539517"/>
      </dsp:txXfrm>
    </dsp:sp>
    <dsp:sp modelId="{4F86E963-99D4-4013-9F63-751050CCD19A}">
      <dsp:nvSpPr>
        <dsp:cNvPr id="0" name=""/>
        <dsp:cNvSpPr/>
      </dsp:nvSpPr>
      <dsp:spPr>
        <a:xfrm>
          <a:off x="8300053" y="3382019"/>
          <a:ext cx="543361" cy="543361"/>
        </a:xfrm>
        <a:prstGeom prst="ellips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C4784F-EDD6-47E3-A0BA-0F4B87584874}">
      <dsp:nvSpPr>
        <dsp:cNvPr id="0" name=""/>
        <dsp:cNvSpPr/>
      </dsp:nvSpPr>
      <dsp:spPr>
        <a:xfrm>
          <a:off x="1005" y="0"/>
          <a:ext cx="603504" cy="2520584"/>
        </a:xfrm>
        <a:prstGeom prst="upArrow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C3EA85-8068-465C-9766-0390E4747458}">
      <dsp:nvSpPr>
        <dsp:cNvPr id="0" name=""/>
        <dsp:cNvSpPr/>
      </dsp:nvSpPr>
      <dsp:spPr>
        <a:xfrm>
          <a:off x="731520" y="1097273"/>
          <a:ext cx="1024128" cy="712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rgbClr val="FF0000"/>
              </a:solidFill>
              <a:highlight>
                <a:srgbClr val="FFFF00"/>
              </a:highlight>
            </a:rPr>
            <a:t>Outside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rgbClr val="FF0000"/>
              </a:solidFill>
              <a:highlight>
                <a:srgbClr val="FFFF00"/>
              </a:highlight>
            </a:rPr>
            <a:t>Sales</a:t>
          </a:r>
        </a:p>
      </dsp:txBody>
      <dsp:txXfrm>
        <a:off x="731520" y="1097273"/>
        <a:ext cx="1024128" cy="712997"/>
      </dsp:txXfrm>
    </dsp:sp>
    <dsp:sp modelId="{F372B519-2CE0-4D4A-829E-3D6A2E9A0DB1}">
      <dsp:nvSpPr>
        <dsp:cNvPr id="0" name=""/>
        <dsp:cNvSpPr/>
      </dsp:nvSpPr>
      <dsp:spPr>
        <a:xfrm>
          <a:off x="274320" y="2730632"/>
          <a:ext cx="603504" cy="2520584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A2FB15-4DEC-4EF3-AE92-0AE8C7560515}">
      <dsp:nvSpPr>
        <dsp:cNvPr id="0" name=""/>
        <dsp:cNvSpPr/>
      </dsp:nvSpPr>
      <dsp:spPr>
        <a:xfrm>
          <a:off x="731516" y="3566156"/>
          <a:ext cx="1024128" cy="7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chemeClr val="accent1"/>
              </a:solidFill>
              <a:highlight>
                <a:srgbClr val="FFFF00"/>
              </a:highlight>
            </a:rPr>
            <a:t>Inside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chemeClr val="accent1"/>
              </a:solidFill>
              <a:highlight>
                <a:srgbClr val="FFFF00"/>
              </a:highlight>
            </a:rPr>
            <a:t> Sales</a:t>
          </a:r>
        </a:p>
      </dsp:txBody>
      <dsp:txXfrm>
        <a:off x="731516" y="3566156"/>
        <a:ext cx="1024128" cy="7132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C4784F-EDD6-47E3-A0BA-0F4B87584874}">
      <dsp:nvSpPr>
        <dsp:cNvPr id="0" name=""/>
        <dsp:cNvSpPr/>
      </dsp:nvSpPr>
      <dsp:spPr>
        <a:xfrm>
          <a:off x="2695" y="-23258"/>
          <a:ext cx="603504" cy="4842521"/>
        </a:xfrm>
        <a:prstGeom prst="upArrow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C3EA85-8068-465C-9766-0390E4747458}">
      <dsp:nvSpPr>
        <dsp:cNvPr id="0" name=""/>
        <dsp:cNvSpPr/>
      </dsp:nvSpPr>
      <dsp:spPr>
        <a:xfrm>
          <a:off x="731520" y="2468880"/>
          <a:ext cx="1024128" cy="7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rgbClr val="FF0000"/>
              </a:solidFill>
              <a:highlight>
                <a:srgbClr val="FFFF00"/>
              </a:highlight>
            </a:rPr>
            <a:t>Outside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rgbClr val="FF0000"/>
              </a:solidFill>
              <a:highlight>
                <a:srgbClr val="FFFF00"/>
              </a:highlight>
            </a:rPr>
            <a:t>Sales</a:t>
          </a:r>
        </a:p>
      </dsp:txBody>
      <dsp:txXfrm>
        <a:off x="731520" y="2468880"/>
        <a:ext cx="1024128" cy="713224"/>
      </dsp:txXfrm>
    </dsp:sp>
    <dsp:sp modelId="{F372B519-2CE0-4D4A-829E-3D6A2E9A0DB1}">
      <dsp:nvSpPr>
        <dsp:cNvPr id="0" name=""/>
        <dsp:cNvSpPr/>
      </dsp:nvSpPr>
      <dsp:spPr>
        <a:xfrm>
          <a:off x="274320" y="5051611"/>
          <a:ext cx="603504" cy="199605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A2FB15-4DEC-4EF3-AE92-0AE8C7560515}">
      <dsp:nvSpPr>
        <dsp:cNvPr id="0" name=""/>
        <dsp:cNvSpPr/>
      </dsp:nvSpPr>
      <dsp:spPr>
        <a:xfrm>
          <a:off x="761840" y="4439229"/>
          <a:ext cx="1024128" cy="7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chemeClr val="accent1"/>
              </a:solidFill>
              <a:highlight>
                <a:srgbClr val="FFFF00"/>
              </a:highlight>
            </a:rPr>
            <a:t>Inside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chemeClr val="accent1"/>
              </a:solidFill>
              <a:highlight>
                <a:srgbClr val="FFFF00"/>
              </a:highlight>
            </a:rPr>
            <a:t> Sales</a:t>
          </a:r>
        </a:p>
      </dsp:txBody>
      <dsp:txXfrm>
        <a:off x="761840" y="4439229"/>
        <a:ext cx="1024128" cy="7132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C4784F-EDD6-47E3-A0BA-0F4B87584874}">
      <dsp:nvSpPr>
        <dsp:cNvPr id="0" name=""/>
        <dsp:cNvSpPr/>
      </dsp:nvSpPr>
      <dsp:spPr>
        <a:xfrm>
          <a:off x="0" y="0"/>
          <a:ext cx="603504" cy="201167"/>
        </a:xfrm>
        <a:prstGeom prst="upArrow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C3EA85-8068-465C-9766-0390E4747458}">
      <dsp:nvSpPr>
        <dsp:cNvPr id="0" name=""/>
        <dsp:cNvSpPr/>
      </dsp:nvSpPr>
      <dsp:spPr>
        <a:xfrm>
          <a:off x="731520" y="247281"/>
          <a:ext cx="1024128" cy="7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rgbClr val="FF0000"/>
              </a:solidFill>
              <a:highlight>
                <a:srgbClr val="FFFF00"/>
              </a:highlight>
            </a:rPr>
            <a:t>Outside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rgbClr val="FF0000"/>
              </a:solidFill>
              <a:highlight>
                <a:srgbClr val="FFFF00"/>
              </a:highlight>
            </a:rPr>
            <a:t>Sales</a:t>
          </a:r>
        </a:p>
      </dsp:txBody>
      <dsp:txXfrm>
        <a:off x="731520" y="247281"/>
        <a:ext cx="1024128" cy="713224"/>
      </dsp:txXfrm>
    </dsp:sp>
    <dsp:sp modelId="{F372B519-2CE0-4D4A-829E-3D6A2E9A0DB1}">
      <dsp:nvSpPr>
        <dsp:cNvPr id="0" name=""/>
        <dsp:cNvSpPr/>
      </dsp:nvSpPr>
      <dsp:spPr>
        <a:xfrm>
          <a:off x="274320" y="365757"/>
          <a:ext cx="603504" cy="4846327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A2FB15-4DEC-4EF3-AE92-0AE8C7560515}">
      <dsp:nvSpPr>
        <dsp:cNvPr id="0" name=""/>
        <dsp:cNvSpPr/>
      </dsp:nvSpPr>
      <dsp:spPr>
        <a:xfrm>
          <a:off x="762823" y="2419302"/>
          <a:ext cx="1024128" cy="7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chemeClr val="accent1"/>
              </a:solidFill>
              <a:highlight>
                <a:srgbClr val="FFFF00"/>
              </a:highlight>
            </a:rPr>
            <a:t>Inside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>
              <a:solidFill>
                <a:schemeClr val="accent1"/>
              </a:solidFill>
              <a:highlight>
                <a:srgbClr val="FFFF00"/>
              </a:highlight>
            </a:rPr>
            <a:t>Sales</a:t>
          </a:r>
        </a:p>
      </dsp:txBody>
      <dsp:txXfrm>
        <a:off x="762823" y="2419302"/>
        <a:ext cx="1024128" cy="713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2B3C6-77BD-4BDA-83DA-11F69FEF6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384F-6853-4F48-BD6F-E32BEA6FB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0182D-4F78-4A09-990D-98CF5FC7E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0BE06-CA7A-486D-B8AA-2868D935C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E27FE-36EA-4159-92F8-4B8BE01AE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1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6F354-4D79-42C9-AE65-3959D4712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118A6-C7A9-4B82-AE0B-A8A6CECC8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46A98-4E55-47BF-A8D4-C467DF6DA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E73AB-0433-4E2D-A336-598FED25D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D2855-596A-4435-9981-5100B66B9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20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3042E-F47C-4B5C-9832-596A37198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F73D3-F22A-49E3-9F0F-F51AA6762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68320-2925-48E4-A8E7-1C12E84A8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1F10F-2518-4480-ADF0-AD650424D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9C4DF-2C9C-4496-9079-759B35029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45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4D1C0-14EE-4D62-AE71-FEA47CB59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811D-AB4A-4D1C-B37A-A118BDB985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B6194-CEB3-4230-8F02-0E237189F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335CDA-BEC7-4FA8-809D-B2C0E34D3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B3E5BE-76F9-4228-A6FF-15B47F7CD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D7479-CEC2-4389-89BB-43D2FF857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26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54C14-AD41-4996-817C-5AF05D26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1B626-9E4B-43AF-B7CB-B9240C021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153D5F-8FC3-440A-9959-C9422DFF5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925F6-E54B-4804-8745-0E2FA3064A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07718A-FF48-4B2A-BF51-D84D1CB2F3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0F1191-DC50-4E90-ADF3-5FF870780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6B491A-8CBC-427E-A20B-21F04F401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404770-9E25-4105-BFCA-44BD50066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0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49F14-4F07-4CBF-B61D-FF3363ECE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503C95-ABA9-4596-98AA-7FD5281FD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3A5032-7186-491E-B414-B0C7640F6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472B40-7E6A-4B25-B31D-EEA1C0462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43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D094FF-3EB9-4DE9-AEE0-A8A6CBBCC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67D85A-135F-4FDF-AA65-33EC37056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A2B7D-3848-4CBA-8D0F-378F3F0ED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5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77343-4005-4203-9374-30FF23F33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539C5-0F2D-4963-9668-20A746995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4BC33-D1F7-41EB-9A94-7DE06D69E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EDF7D-CA7C-47E8-BFFE-CFF0E35FB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C4245-002B-48EA-883B-9963D50C7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5DACF-F4CB-4B54-BECE-678B001F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22D02-CB06-498B-83F5-824803387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89A00E-8A47-480C-8876-DB0E2B8950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9BAEE-6CE5-42BD-BFE9-D6AF028A8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752686-234B-429A-AD56-412A690A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E58AF-71E2-454A-A712-1EAB5167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91F67-F17A-40E8-A612-95119C5B2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53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3D8FB-1595-490F-A725-12CFA8EAA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E00D68-0D93-48F7-A7ED-EB53CF348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B45C0-7D91-47BA-A750-77C22F512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D497D-5BF1-4D72-8478-ED448531D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ACCC5-6AF4-4CD1-B7F4-9F0F142B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0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509E86-1034-4865-9835-713A6EFE4B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28CD2F-E9CA-4761-8897-714BC9704C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C6D2A-A93B-47D6-A20D-8BBCFA802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87620-80E1-40D8-A27F-C685CC217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A8A27-589E-4861-9FF0-DC3EA22A6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958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07665B-A728-4BF4-BAB0-AD1782976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8BABC-0CF6-4FF8-BAB3-87381C658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94A8E-193C-4A1E-B4E1-0B69C2B391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13CA9-9842-4D4C-A353-45FD3199D531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13C3C-55B2-4D45-81AB-A413B535A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79D95-1731-4E14-A99D-3FB9FB49A8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A515E-56D8-47DC-8EF9-BA3E5A74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38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1.jp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336D979-D523-493A-A5DE-EB273903C66C}"/>
              </a:ext>
            </a:extLst>
          </p:cNvPr>
          <p:cNvSpPr/>
          <p:nvPr/>
        </p:nvSpPr>
        <p:spPr>
          <a:xfrm>
            <a:off x="952500" y="1169328"/>
            <a:ext cx="8724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Supporting Your Team from Inside Out</a:t>
            </a:r>
          </a:p>
          <a:p>
            <a:pPr lvl="1"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Panelists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ACE700-2BE0-443F-A2E2-AFB3F7B400CF}"/>
              </a:ext>
            </a:extLst>
          </p:cNvPr>
          <p:cNvSpPr/>
          <p:nvPr/>
        </p:nvSpPr>
        <p:spPr>
          <a:xfrm>
            <a:off x="8248650" y="4256372"/>
            <a:ext cx="33610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Mark Simon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Vice President of Sales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Allied Electronics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B6F7B4-DEF3-446C-A635-EA1B9F83E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544" y="2714625"/>
            <a:ext cx="1428750" cy="14287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15A29D-48B3-4DA8-B30F-6608E3A6B119}"/>
              </a:ext>
            </a:extLst>
          </p:cNvPr>
          <p:cNvSpPr/>
          <p:nvPr/>
        </p:nvSpPr>
        <p:spPr>
          <a:xfrm>
            <a:off x="1867544" y="4256371"/>
            <a:ext cx="256044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Alan Ahern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President 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Crowley Associates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E73105-E2AC-40FE-A4F3-24940131A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097" y="2714625"/>
            <a:ext cx="1428750" cy="14287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192BF0-4D37-4730-9A9C-C86757875AF0}"/>
              </a:ext>
            </a:extLst>
          </p:cNvPr>
          <p:cNvSpPr/>
          <p:nvPr/>
        </p:nvSpPr>
        <p:spPr>
          <a:xfrm>
            <a:off x="4955274" y="4275485"/>
            <a:ext cx="306314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Bob Gourdeau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Vice President of Sales 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for The Americas 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AVX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C6E14B-6D7E-460C-9B94-57E9EBCF9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8650" y="2714625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7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9112" y="2316163"/>
            <a:ext cx="10372725" cy="3038475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“Inside Sales” Models</a:t>
            </a:r>
          </a:p>
          <a:p>
            <a:pPr marL="4114800" lvl="8" indent="-457200" algn="l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Definition?</a:t>
            </a:r>
          </a:p>
          <a:p>
            <a:pPr marL="4114800" lvl="8" indent="-457200" algn="l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Past</a:t>
            </a:r>
          </a:p>
          <a:p>
            <a:pPr marL="4114800" lvl="8" indent="-457200" algn="l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Present </a:t>
            </a:r>
          </a:p>
          <a:p>
            <a:pPr marL="4114800" lvl="8" indent="-457200" algn="l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Future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200" dirty="0">
              <a:solidFill>
                <a:schemeClr val="accent1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  <a:tabLst>
                <a:tab pos="687388" algn="l"/>
              </a:tabLst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17AFA5-6EF6-4754-8987-C396582E8CF1}"/>
              </a:ext>
            </a:extLst>
          </p:cNvPr>
          <p:cNvSpPr/>
          <p:nvPr/>
        </p:nvSpPr>
        <p:spPr>
          <a:xfrm>
            <a:off x="968422" y="1169328"/>
            <a:ext cx="8953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Supporting Your Team from Inside Out</a:t>
            </a:r>
          </a:p>
        </p:txBody>
      </p:sp>
    </p:spTree>
    <p:extLst>
      <p:ext uri="{BB962C8B-B14F-4D97-AF65-F5344CB8AC3E}">
        <p14:creationId xmlns:p14="http://schemas.microsoft.com/office/powerpoint/2010/main" val="3277693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818334-539D-483A-A8C4-9B4606BCFF3B}"/>
              </a:ext>
            </a:extLst>
          </p:cNvPr>
          <p:cNvSpPr/>
          <p:nvPr/>
        </p:nvSpPr>
        <p:spPr>
          <a:xfrm>
            <a:off x="121257" y="2170488"/>
            <a:ext cx="10734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Sales Process Roles/Expectations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EB95CB7-11F2-4D2D-93A9-DAE583B123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3000806"/>
              </p:ext>
            </p:extLst>
          </p:nvPr>
        </p:nvGraphicFramePr>
        <p:xfrm>
          <a:off x="121257" y="1148157"/>
          <a:ext cx="11306175" cy="5433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0B156B06-4A36-4B1F-959A-325F6AC99B52}"/>
              </a:ext>
            </a:extLst>
          </p:cNvPr>
          <p:cNvSpPr/>
          <p:nvPr/>
        </p:nvSpPr>
        <p:spPr>
          <a:xfrm>
            <a:off x="1369031" y="1077650"/>
            <a:ext cx="8810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Supporting Your Team from Inside Out</a:t>
            </a:r>
          </a:p>
        </p:txBody>
      </p:sp>
    </p:spTree>
    <p:extLst>
      <p:ext uri="{BB962C8B-B14F-4D97-AF65-F5344CB8AC3E}">
        <p14:creationId xmlns:p14="http://schemas.microsoft.com/office/powerpoint/2010/main" val="315864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5818334-539D-483A-A8C4-9B4606BCFF3B}"/>
              </a:ext>
            </a:extLst>
          </p:cNvPr>
          <p:cNvSpPr/>
          <p:nvPr/>
        </p:nvSpPr>
        <p:spPr>
          <a:xfrm>
            <a:off x="0" y="132265"/>
            <a:ext cx="10744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</a:rPr>
              <a:t>Scalable Models for MFG, DIST, and MREP</a:t>
            </a:r>
          </a:p>
        </p:txBody>
      </p:sp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869D53F1-CDA4-462D-B9AC-C70F7AB75F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1380931"/>
              </p:ext>
            </p:extLst>
          </p:nvPr>
        </p:nvGraphicFramePr>
        <p:xfrm>
          <a:off x="457200" y="882881"/>
          <a:ext cx="1828800" cy="5251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44CDB3DC-8192-4BC4-92B7-791A19FE5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2588662"/>
              </p:ext>
            </p:extLst>
          </p:nvPr>
        </p:nvGraphicFramePr>
        <p:xfrm>
          <a:off x="2468880" y="882881"/>
          <a:ext cx="1828800" cy="5251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68C4C45C-BA71-4E40-927A-A8D15F73A1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8590424"/>
              </p:ext>
            </p:extLst>
          </p:nvPr>
        </p:nvGraphicFramePr>
        <p:xfrm>
          <a:off x="4114800" y="882880"/>
          <a:ext cx="1828800" cy="5251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798382A3-B95D-40A4-8486-2A0640A73ECA}"/>
              </a:ext>
            </a:extLst>
          </p:cNvPr>
          <p:cNvSpPr/>
          <p:nvPr/>
        </p:nvSpPr>
        <p:spPr>
          <a:xfrm>
            <a:off x="365760" y="6135624"/>
            <a:ext cx="1463040" cy="5232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Balanced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Traditional DIST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DFE634-7BF1-46C4-A264-C8D386C8605E}"/>
              </a:ext>
            </a:extLst>
          </p:cNvPr>
          <p:cNvSpPr/>
          <p:nvPr/>
        </p:nvSpPr>
        <p:spPr>
          <a:xfrm>
            <a:off x="2194560" y="6135624"/>
            <a:ext cx="1463040" cy="5232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Heavy OS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Traditional REP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A91E6D-07EE-45C9-9B0B-B3714D37E7F6}"/>
              </a:ext>
            </a:extLst>
          </p:cNvPr>
          <p:cNvSpPr/>
          <p:nvPr/>
        </p:nvSpPr>
        <p:spPr>
          <a:xfrm>
            <a:off x="3931920" y="6126480"/>
            <a:ext cx="1463040" cy="5232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Heavy IS</a:t>
            </a:r>
          </a:p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Traditional MFG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AB68EA80-46BC-408E-823A-1C19CC783FCD}"/>
              </a:ext>
            </a:extLst>
          </p:cNvPr>
          <p:cNvSpPr/>
          <p:nvPr/>
        </p:nvSpPr>
        <p:spPr>
          <a:xfrm>
            <a:off x="6126480" y="886968"/>
            <a:ext cx="603504" cy="5248656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CAC864-7DFA-43F5-86D7-DA1F6DAC0D2F}"/>
              </a:ext>
            </a:extLst>
          </p:cNvPr>
          <p:cNvSpPr/>
          <p:nvPr/>
        </p:nvSpPr>
        <p:spPr>
          <a:xfrm>
            <a:off x="6583680" y="3017519"/>
            <a:ext cx="1181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dirty="0">
                <a:solidFill>
                  <a:schemeClr val="accent1"/>
                </a:solidFill>
                <a:highlight>
                  <a:srgbClr val="FFFF00"/>
                </a:highlight>
              </a:rPr>
              <a:t>Inside</a:t>
            </a:r>
          </a:p>
          <a:p>
            <a:pPr lvl="0" algn="ctr"/>
            <a:r>
              <a:rPr lang="en-US" dirty="0">
                <a:solidFill>
                  <a:schemeClr val="accent1"/>
                </a:solidFill>
                <a:highlight>
                  <a:srgbClr val="FFFF00"/>
                </a:highlight>
              </a:rPr>
              <a:t>Sales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9E80A8-DC35-4BC2-94C5-6E60A38333E2}"/>
              </a:ext>
            </a:extLst>
          </p:cNvPr>
          <p:cNvSpPr/>
          <p:nvPr/>
        </p:nvSpPr>
        <p:spPr>
          <a:xfrm>
            <a:off x="5669280" y="6134097"/>
            <a:ext cx="1463040" cy="5232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No OS</a:t>
            </a:r>
          </a:p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Online DST, MFG</a:t>
            </a:r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133352F7-0BCF-48DD-A592-C5169B4E4DE7}"/>
              </a:ext>
            </a:extLst>
          </p:cNvPr>
          <p:cNvSpPr/>
          <p:nvPr/>
        </p:nvSpPr>
        <p:spPr>
          <a:xfrm>
            <a:off x="7772400" y="882880"/>
            <a:ext cx="603504" cy="5251217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38A002-9157-44E2-8A71-F747599925BD}"/>
              </a:ext>
            </a:extLst>
          </p:cNvPr>
          <p:cNvSpPr/>
          <p:nvPr/>
        </p:nvSpPr>
        <p:spPr>
          <a:xfrm>
            <a:off x="8229600" y="3017519"/>
            <a:ext cx="1181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Outside</a:t>
            </a:r>
          </a:p>
          <a:p>
            <a:pPr lvl="0" algn="ctr"/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Sales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D730BA-B963-4F45-A633-CD0E31648B7D}"/>
              </a:ext>
            </a:extLst>
          </p:cNvPr>
          <p:cNvSpPr/>
          <p:nvPr/>
        </p:nvSpPr>
        <p:spPr>
          <a:xfrm>
            <a:off x="7315200" y="6134097"/>
            <a:ext cx="1463040" cy="5232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No IS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REP, MFG</a:t>
            </a:r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C92BB378-558C-4B43-B528-6E7218CD5AA7}"/>
              </a:ext>
            </a:extLst>
          </p:cNvPr>
          <p:cNvSpPr/>
          <p:nvPr/>
        </p:nvSpPr>
        <p:spPr>
          <a:xfrm>
            <a:off x="9418320" y="886968"/>
            <a:ext cx="603504" cy="5251217"/>
          </a:xfrm>
          <a:prstGeom prst="upArrow">
            <a:avLst/>
          </a:pr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764657-41A3-48D9-9062-E92077E8CF2F}"/>
              </a:ext>
            </a:extLst>
          </p:cNvPr>
          <p:cNvSpPr/>
          <p:nvPr/>
        </p:nvSpPr>
        <p:spPr>
          <a:xfrm>
            <a:off x="9875520" y="3017519"/>
            <a:ext cx="1181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dirty="0">
                <a:solidFill>
                  <a:srgbClr val="7030A0"/>
                </a:solidFill>
                <a:highlight>
                  <a:srgbClr val="FFFF00"/>
                </a:highlight>
              </a:rPr>
              <a:t>No</a:t>
            </a:r>
          </a:p>
          <a:p>
            <a:pPr lvl="0" algn="ctr"/>
            <a:r>
              <a:rPr lang="en-US" dirty="0">
                <a:solidFill>
                  <a:srgbClr val="7030A0"/>
                </a:solidFill>
                <a:highlight>
                  <a:srgbClr val="FFFF00"/>
                </a:highlight>
              </a:rPr>
              <a:t>Sales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7E2C8D-C4FD-4E0B-9330-C40AA04EE8B1}"/>
              </a:ext>
            </a:extLst>
          </p:cNvPr>
          <p:cNvSpPr/>
          <p:nvPr/>
        </p:nvSpPr>
        <p:spPr>
          <a:xfrm>
            <a:off x="8961120" y="6134097"/>
            <a:ext cx="1463040" cy="5232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7030A0"/>
                </a:solidFill>
              </a:rPr>
              <a:t>No Sales</a:t>
            </a:r>
          </a:p>
          <a:p>
            <a:pPr algn="ctr"/>
            <a:r>
              <a:rPr lang="en-US" sz="1400" dirty="0">
                <a:solidFill>
                  <a:srgbClr val="7030A0"/>
                </a:solidFill>
              </a:rPr>
              <a:t>On Line MFG</a:t>
            </a:r>
          </a:p>
        </p:txBody>
      </p:sp>
    </p:spTree>
    <p:extLst>
      <p:ext uri="{BB962C8B-B14F-4D97-AF65-F5344CB8AC3E}">
        <p14:creationId xmlns:p14="http://schemas.microsoft.com/office/powerpoint/2010/main" val="323217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C07DB1-94FB-4657-B273-3CA87E604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085" y="1222432"/>
            <a:ext cx="8727040" cy="1309563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Supporting Your Team from Inside Out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5F3FE-923D-477F-BC29-6A7D25924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7167" y="1877213"/>
            <a:ext cx="4921483" cy="389609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Best Practices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Leads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Requests for Quote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Technical Support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Field Sales Support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Expedites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Channel Support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Manufacturer to Rep &amp; Distributor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Rep to Distributor &amp; Manufacturer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Distributor to Manufacturer &amp; Rep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Font typeface="Wingdings" panose="05000000000000000000" pitchFamily="2" charset="2"/>
              <a:buChar char="q"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1710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656FBD3-A7B8-4E9A-9DA4-0499D546C83B}"/>
              </a:ext>
            </a:extLst>
          </p:cNvPr>
          <p:cNvSpPr/>
          <p:nvPr/>
        </p:nvSpPr>
        <p:spPr>
          <a:xfrm>
            <a:off x="0" y="2310126"/>
            <a:ext cx="1051425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0" dirty="0">
                <a:solidFill>
                  <a:schemeClr val="accent1">
                    <a:lumMod val="75000"/>
                  </a:schemeClr>
                </a:solidFill>
              </a:rPr>
              <a:t>Questions?</a:t>
            </a:r>
          </a:p>
          <a:p>
            <a:pPr algn="ctr"/>
            <a:r>
              <a:rPr lang="en-US" sz="7000" dirty="0">
                <a:solidFill>
                  <a:schemeClr val="accent1">
                    <a:lumMod val="75000"/>
                  </a:schemeClr>
                </a:solidFill>
              </a:rPr>
              <a:t>Comments?</a:t>
            </a:r>
          </a:p>
          <a:p>
            <a:pPr algn="ctr"/>
            <a:endParaRPr lang="en-US" sz="5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92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656FBD3-A7B8-4E9A-9DA4-0499D546C83B}"/>
              </a:ext>
            </a:extLst>
          </p:cNvPr>
          <p:cNvSpPr/>
          <p:nvPr/>
        </p:nvSpPr>
        <p:spPr>
          <a:xfrm>
            <a:off x="0" y="2310126"/>
            <a:ext cx="1051425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0" dirty="0">
                <a:solidFill>
                  <a:schemeClr val="accent1">
                    <a:lumMod val="75000"/>
                  </a:schemeClr>
                </a:solidFill>
              </a:rPr>
              <a:t>Take Aways</a:t>
            </a:r>
          </a:p>
          <a:p>
            <a:pPr algn="ctr"/>
            <a:r>
              <a:rPr lang="en-US" sz="5600" dirty="0">
                <a:solidFill>
                  <a:schemeClr val="accent1">
                    <a:lumMod val="75000"/>
                  </a:schemeClr>
                </a:solidFill>
              </a:rPr>
              <a:t>What are you going home with?</a:t>
            </a:r>
          </a:p>
          <a:p>
            <a:pPr algn="ctr"/>
            <a:endParaRPr lang="en-US" sz="5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938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656FBD3-A7B8-4E9A-9DA4-0499D546C83B}"/>
              </a:ext>
            </a:extLst>
          </p:cNvPr>
          <p:cNvSpPr/>
          <p:nvPr/>
        </p:nvSpPr>
        <p:spPr>
          <a:xfrm>
            <a:off x="0" y="2310126"/>
            <a:ext cx="105142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0" dirty="0">
                <a:solidFill>
                  <a:schemeClr val="accent1">
                    <a:lumMod val="75000"/>
                  </a:schemeClr>
                </a:solidFill>
              </a:rPr>
              <a:t>Thank You!</a:t>
            </a:r>
          </a:p>
          <a:p>
            <a:pPr algn="ctr"/>
            <a:endParaRPr lang="en-US" sz="5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983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195</Words>
  <Application>Microsoft Office PowerPoint</Application>
  <PresentationFormat>Widescreen</PresentationFormat>
  <Paragraphs>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PowerPoint Presentation</vt:lpstr>
      <vt:lpstr>TEST</vt:lpstr>
      <vt:lpstr>PowerPoint Presentation</vt:lpstr>
      <vt:lpstr>PowerPoint Presentation</vt:lpstr>
      <vt:lpstr>Supporting Your Team from Inside Out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John Hutson</dc:creator>
  <cp:lastModifiedBy>Bob Evans</cp:lastModifiedBy>
  <cp:revision>20</cp:revision>
  <dcterms:created xsi:type="dcterms:W3CDTF">2019-01-10T13:40:03Z</dcterms:created>
  <dcterms:modified xsi:type="dcterms:W3CDTF">2019-02-12T15:46:31Z</dcterms:modified>
</cp:coreProperties>
</file>