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14"/>
  </p:notesMasterIdLst>
  <p:sldIdLst>
    <p:sldId id="288" r:id="rId2"/>
    <p:sldId id="304" r:id="rId3"/>
    <p:sldId id="307" r:id="rId4"/>
    <p:sldId id="305" r:id="rId5"/>
    <p:sldId id="306" r:id="rId6"/>
    <p:sldId id="308" r:id="rId7"/>
    <p:sldId id="309" r:id="rId8"/>
    <p:sldId id="310" r:id="rId9"/>
    <p:sldId id="269" r:id="rId10"/>
    <p:sldId id="312" r:id="rId11"/>
    <p:sldId id="311" r:id="rId12"/>
    <p:sldId id="31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="http://schemas.openxmlformats.org/drawingml/2006/main" xmlns:r="http://schemas.openxmlformats.org/officeDocument/2006/relationships" xmlns:p="http://schemas.openxmlformats.org/presentationml/2006/main" xmlns="" xmlns:p15="http://schemas.microsoft.com/office/powerpoint/2012/main" xmlns:mv="urn:schemas-microsoft-com:mac:vml" xmlns:mc="http://schemas.openxmlformats.org/markup-compatibility/2006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800080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67"/>
    </p:ext>
    <p:ext uri="{FD5EFAAD-0ECE-453E-9831-46B23BE46B34}">
      <p15:chartTrackingRefBased xmlns:a="http://schemas.openxmlformats.org/drawingml/2006/main" xmlns:r="http://schemas.openxmlformats.org/officeDocument/2006/relationships" xmlns:p="http://schemas.openxmlformats.org/presentationml/2006/main" xmlns="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3404"/>
    <p:restoredTop sz="92818"/>
  </p:normalViewPr>
  <p:slideViewPr>
    <p:cSldViewPr snapToGrid="0">
      <p:cViewPr varScale="1">
        <p:scale>
          <a:sx n="89" d="100"/>
          <a:sy n="89" d="100"/>
        </p:scale>
        <p:origin x="-100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FEA49-8A05-FD40-8DE3-113FC6AD8C40}" type="datetimeFigureOut">
              <a:rPr lang="en-US" smtClean="0"/>
              <a:pPr/>
              <a:t>2/2/19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52A09-CBA1-6240-83FF-7BEBC75AC0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466534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089" y="6356352"/>
            <a:ext cx="514400" cy="365125"/>
          </a:xfrm>
        </p:spPr>
        <p:txBody>
          <a:bodyPr/>
          <a:lstStyle>
            <a:lvl1pPr>
              <a:defRPr/>
            </a:lvl1pPr>
          </a:lstStyle>
          <a:p>
            <a:fld id="{DFCB17F7-0D0D-4AB1-BB2D-64886FA8234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23871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8080" y="6356352"/>
            <a:ext cx="514400" cy="365125"/>
          </a:xfrm>
        </p:spPr>
        <p:txBody>
          <a:bodyPr/>
          <a:lstStyle>
            <a:lvl1pPr>
              <a:defRPr/>
            </a:lvl1pPr>
          </a:lstStyle>
          <a:p>
            <a:fld id="{DFCB17F7-0D0D-4AB1-BB2D-64886FA8234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79554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6871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56297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7477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7929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0686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eg"/><Relationship Id="rId1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wer_banner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6162677"/>
            <a:ext cx="9144000" cy="695325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0432" y="6356352"/>
            <a:ext cx="37038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FCB17F7-0D0D-4AB1-BB2D-64886FA82349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3" name="Picture 2" descr="saleswise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976819" y="5711492"/>
            <a:ext cx="2241307" cy="903111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06728" y="6581001"/>
            <a:ext cx="23160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chemeClr val="bg1">
                    <a:lumMod val="85000"/>
                  </a:schemeClr>
                </a:solidFill>
              </a:rPr>
              <a:t>www.saleswise.ca</a:t>
            </a:r>
            <a:endParaRPr 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84908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800080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800080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="" xmlns:a16="http://schemas.microsoft.com/office/drawing/2014/main" xmlns:mv="urn:schemas-microsoft-com:mac:vml" xmlns:mc="http://schemas.openxmlformats.org/markup-compatibility/2006" id="{5190202A-1DB5-C141-9F6A-D644B99C8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Got Me Here</a:t>
            </a:r>
            <a:br>
              <a:rPr lang="en-US" dirty="0" smtClean="0"/>
            </a:br>
            <a:r>
              <a:rPr lang="en-US" dirty="0" smtClean="0"/>
              <a:t>Won’t Get Me There: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The Employees, Businesses, Customers, Suppliers</a:t>
            </a:r>
            <a:r>
              <a:rPr lang="en-US" sz="3200" dirty="0" smtClean="0"/>
              <a:t>, Behaviors, </a:t>
            </a:r>
            <a:r>
              <a:rPr lang="en-US" sz="3200" dirty="0" smtClean="0"/>
              <a:t>and Relationships that all of us have to give up in order to move forward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="" xmlns:a16="http://schemas.microsoft.com/office/drawing/2014/main" xmlns:mv="urn:schemas-microsoft-com:mac:vml" xmlns:mc="http://schemas.openxmlformats.org/markup-compatibility/2006" id="{07A08958-7B58-E34E-8F27-F10D75B912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Nicki</a:t>
            </a:r>
            <a:r>
              <a:rPr lang="en-US" dirty="0" smtClean="0"/>
              <a:t> </a:t>
            </a:r>
            <a:r>
              <a:rPr lang="en-US" dirty="0" smtClean="0"/>
              <a:t>Weiss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9946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3672" cy="17410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800" dirty="0" smtClean="0"/>
              <a:t>This </a:t>
            </a:r>
            <a:r>
              <a:rPr lang="en-US" sz="4800" dirty="0" smtClean="0"/>
              <a:t>workshop is about growing in new </a:t>
            </a:r>
            <a:r>
              <a:rPr lang="en-US" sz="4800" dirty="0" smtClean="0"/>
              <a:t>ways:</a:t>
            </a:r>
            <a:r>
              <a:rPr lang="en-GB" dirty="0" smtClean="0"/>
              <a:t/>
            </a:r>
            <a:br>
              <a:rPr lang="en-GB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en-US" dirty="0" smtClean="0"/>
          </a:p>
          <a:p>
            <a:pPr lvl="0"/>
            <a:endParaRPr lang="en-US" dirty="0" smtClean="0"/>
          </a:p>
          <a:p>
            <a:pPr lvl="2"/>
            <a:r>
              <a:rPr lang="en-US" sz="4400" dirty="0" smtClean="0"/>
              <a:t>Business</a:t>
            </a:r>
            <a:endParaRPr lang="en-GB" sz="4400" dirty="0" smtClean="0"/>
          </a:p>
          <a:p>
            <a:pPr lvl="2"/>
            <a:r>
              <a:rPr lang="en-US" sz="4400" dirty="0" smtClean="0"/>
              <a:t>Personal</a:t>
            </a:r>
            <a:endParaRPr lang="en-GB" sz="4400" dirty="0" smtClean="0"/>
          </a:p>
          <a:p>
            <a:pPr lvl="2"/>
            <a:r>
              <a:rPr lang="en-US" sz="4400" dirty="0" smtClean="0"/>
              <a:t>B</a:t>
            </a:r>
            <a:r>
              <a:rPr lang="en-US" sz="4400" dirty="0" smtClean="0"/>
              <a:t>oth</a:t>
            </a:r>
            <a:endParaRPr lang="en-GB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Prune for Growth and Health</a:t>
            </a:r>
            <a:endParaRPr lang="en-US" sz="3200" dirty="0"/>
          </a:p>
        </p:txBody>
      </p:sp>
      <p:pic>
        <p:nvPicPr>
          <p:cNvPr id="4" name="Content Placeholder 3" descr="Prune-Roses-MPC105802-hero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692" r="-1692"/>
          <a:stretch>
            <a:fillRect/>
          </a:stretch>
        </p:blipFill>
        <p:spPr>
          <a:xfrm>
            <a:off x="332956" y="1283933"/>
            <a:ext cx="8229600" cy="456611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Pruning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Healthy </a:t>
            </a:r>
            <a:r>
              <a:rPr lang="en-US" b="1" dirty="0" smtClean="0"/>
              <a:t>buds or branches that are good but not the best.</a:t>
            </a:r>
            <a:r>
              <a:rPr lang="en-US" b="1" dirty="0" smtClean="0"/>
              <a:t> </a:t>
            </a:r>
            <a:br>
              <a:rPr lang="en-US" b="1" dirty="0" smtClean="0"/>
            </a:b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Sick </a:t>
            </a:r>
            <a:r>
              <a:rPr lang="en-US" b="1" dirty="0" smtClean="0"/>
              <a:t>branches that are not getting better.</a:t>
            </a:r>
            <a:r>
              <a:rPr lang="en-US" b="1" dirty="0" smtClean="0"/>
              <a:t> </a:t>
            </a:r>
            <a:br>
              <a:rPr lang="en-US" b="1" dirty="0" smtClean="0"/>
            </a:b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Dead branches </a:t>
            </a:r>
            <a:r>
              <a:rPr lang="en-US" b="1" dirty="0" smtClean="0"/>
              <a:t>that are taking up space needed for the healthy ones to thrive.</a:t>
            </a:r>
            <a:r>
              <a:rPr lang="en-GB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purpose/vision </a:t>
            </a:r>
            <a:r>
              <a:rPr lang="en-US" sz="4000" dirty="0" smtClean="0"/>
              <a:t>you’re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4000" dirty="0" smtClean="0"/>
              <a:t>pruning towards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dirty="0" smtClean="0"/>
              <a:t>Imagine </a:t>
            </a:r>
            <a:r>
              <a:rPr lang="en-US" sz="2800" b="1" dirty="0" smtClean="0"/>
              <a:t>one or two years ahead - where do you </a:t>
            </a:r>
            <a:r>
              <a:rPr lang="en-US" sz="2800" b="1" dirty="0" smtClean="0"/>
              <a:t>want growth in ONE area of your </a:t>
            </a:r>
            <a:r>
              <a:rPr lang="en-US" sz="2800" b="1" dirty="0" smtClean="0"/>
              <a:t>business</a:t>
            </a:r>
            <a:r>
              <a:rPr lang="en-US" sz="2800" b="1" dirty="0" smtClean="0"/>
              <a:t> and/or </a:t>
            </a:r>
            <a:r>
              <a:rPr lang="en-US" sz="2800" b="1" smtClean="0"/>
              <a:t>personal </a:t>
            </a:r>
            <a:r>
              <a:rPr lang="en-US" sz="2800" b="1" smtClean="0"/>
              <a:t>life?  </a:t>
            </a:r>
            <a:r>
              <a:rPr lang="en-US" sz="2800" b="1" dirty="0" smtClean="0"/>
              <a:t>Why? </a:t>
            </a:r>
            <a:r>
              <a:rPr lang="en-US" sz="2800" b="1" dirty="0" smtClean="0"/>
              <a:t> </a:t>
            </a:r>
            <a:br>
              <a:rPr lang="en-US" sz="2800" b="1" dirty="0" smtClean="0"/>
            </a:br>
            <a:endParaRPr lang="en-GB" sz="2800" dirty="0" smtClean="0"/>
          </a:p>
          <a:p>
            <a:pPr lvl="3">
              <a:buNone/>
            </a:pPr>
            <a:r>
              <a:rPr lang="en-US" sz="2400" dirty="0" smtClean="0"/>
              <a:t>Be </a:t>
            </a:r>
            <a:r>
              <a:rPr lang="en-US" sz="2400" dirty="0" smtClean="0"/>
              <a:t>bold and expansive</a:t>
            </a:r>
            <a:endParaRPr lang="en-GB" sz="2400" dirty="0" smtClean="0"/>
          </a:p>
          <a:p>
            <a:pPr lvl="3">
              <a:buNone/>
            </a:pPr>
            <a:r>
              <a:rPr lang="en-US" sz="2400" dirty="0" smtClean="0"/>
              <a:t>Be </a:t>
            </a:r>
            <a:r>
              <a:rPr lang="en-US" sz="2400" dirty="0" smtClean="0"/>
              <a:t>clear and </a:t>
            </a:r>
            <a:r>
              <a:rPr lang="en-US" sz="2400" dirty="0" smtClean="0"/>
              <a:t>specific</a:t>
            </a:r>
            <a:endParaRPr lang="en-GB" sz="2400" dirty="0" smtClean="0"/>
          </a:p>
          <a:p>
            <a:pPr lvl="3">
              <a:buNone/>
            </a:pPr>
            <a:r>
              <a:rPr lang="en-US" sz="2400" dirty="0" smtClean="0"/>
              <a:t>Inspire yourself</a:t>
            </a:r>
            <a:endParaRPr lang="en-GB" sz="2400" dirty="0" smtClean="0"/>
          </a:p>
          <a:p>
            <a:pPr lvl="3">
              <a:buNone/>
            </a:pPr>
            <a:r>
              <a:rPr lang="en-US" sz="2400" dirty="0" smtClean="0"/>
              <a:t>Don’t worry about how you will do it – just imagine it!</a:t>
            </a:r>
            <a:endParaRPr lang="en-GB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600" dirty="0" smtClean="0"/>
              <a:t>Strategy 1: </a:t>
            </a:r>
            <a:br>
              <a:rPr lang="en-US" sz="3600" dirty="0" smtClean="0"/>
            </a:br>
            <a:r>
              <a:rPr lang="en-US" sz="3200" dirty="0" smtClean="0"/>
              <a:t>Pruning </a:t>
            </a:r>
            <a:r>
              <a:rPr lang="en-US" sz="3200" dirty="0" smtClean="0"/>
              <a:t>healthy buds or branches that are good but not the </a:t>
            </a:r>
            <a:r>
              <a:rPr lang="en-US" sz="3200" dirty="0" smtClean="0"/>
              <a:t>best </a:t>
            </a:r>
            <a:r>
              <a:rPr lang="en-GB" sz="6000" dirty="0" smtClean="0"/>
              <a:t/>
            </a:r>
            <a:br>
              <a:rPr lang="en-GB" sz="6000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sz="3200" b="1" dirty="0" smtClean="0"/>
          </a:p>
          <a:p>
            <a:pPr lvl="1">
              <a:buNone/>
            </a:pPr>
            <a:r>
              <a:rPr lang="en-US" sz="3200" b="1" dirty="0" smtClean="0"/>
              <a:t>Consider:</a:t>
            </a:r>
          </a:p>
          <a:p>
            <a:pPr lvl="2"/>
            <a:r>
              <a:rPr lang="en-US" sz="3200" dirty="0" smtClean="0"/>
              <a:t>Your </a:t>
            </a:r>
            <a:r>
              <a:rPr lang="en-US" sz="3200" dirty="0" smtClean="0"/>
              <a:t>vision, business, and life you long </a:t>
            </a:r>
            <a:r>
              <a:rPr lang="en-US" sz="3200" dirty="0" smtClean="0"/>
              <a:t>for</a:t>
            </a:r>
          </a:p>
          <a:p>
            <a:pPr lvl="2"/>
            <a:r>
              <a:rPr lang="en-US" sz="3200" dirty="0" smtClean="0"/>
              <a:t>Where you are too busy or overwhelmed </a:t>
            </a:r>
            <a:endParaRPr lang="en-GB" sz="4400" dirty="0" smtClean="0"/>
          </a:p>
          <a:p>
            <a:pPr lvl="2"/>
            <a:r>
              <a:rPr lang="en-US" sz="3200" dirty="0" smtClean="0"/>
              <a:t>Where </a:t>
            </a:r>
            <a:r>
              <a:rPr lang="en-US" sz="3200" dirty="0" smtClean="0"/>
              <a:t>you are bored</a:t>
            </a:r>
            <a:r>
              <a:rPr lang="en-US" sz="3200" dirty="0" smtClean="0"/>
              <a:t> </a:t>
            </a:r>
          </a:p>
          <a:p>
            <a:pPr lvl="2"/>
            <a:r>
              <a:rPr lang="en-US" sz="3200" dirty="0" smtClean="0"/>
              <a:t>Where you want to grow and what prevents you from growing</a:t>
            </a:r>
            <a:endParaRPr lang="en-GB" sz="3200" dirty="0" smtClean="0"/>
          </a:p>
          <a:p>
            <a:pPr lvl="2">
              <a:buNone/>
            </a:pPr>
            <a:endParaRPr lang="en-GB" sz="60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Strategy #2: </a:t>
            </a:r>
            <a:br>
              <a:rPr lang="en-US" sz="3600" dirty="0" smtClean="0"/>
            </a:br>
            <a:r>
              <a:rPr lang="en-US" sz="3200" dirty="0" smtClean="0"/>
              <a:t>Pruning </a:t>
            </a:r>
            <a:r>
              <a:rPr lang="en-US" sz="3200" dirty="0" smtClean="0"/>
              <a:t>sick branches that are not getting better</a:t>
            </a:r>
            <a:r>
              <a:rPr lang="en-GB" sz="3200" dirty="0" smtClean="0"/>
              <a:t>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3200" b="1" dirty="0" smtClean="0"/>
              <a:t>Consider:</a:t>
            </a:r>
          </a:p>
          <a:p>
            <a:pPr lvl="2"/>
            <a:r>
              <a:rPr lang="en-US" sz="3200" dirty="0" smtClean="0"/>
              <a:t>Your vision, business, and life you long for</a:t>
            </a:r>
          </a:p>
          <a:p>
            <a:pPr lvl="2"/>
            <a:r>
              <a:rPr lang="en-US" sz="3200" dirty="0" smtClean="0"/>
              <a:t>Where you are too busy or overwhelmed </a:t>
            </a:r>
            <a:endParaRPr lang="en-GB" sz="4400" dirty="0" smtClean="0"/>
          </a:p>
          <a:p>
            <a:pPr lvl="2"/>
            <a:r>
              <a:rPr lang="en-US" sz="3200" dirty="0" smtClean="0"/>
              <a:t>Where you are bored </a:t>
            </a:r>
          </a:p>
          <a:p>
            <a:pPr lvl="2"/>
            <a:r>
              <a:rPr lang="en-US" sz="3200" dirty="0" smtClean="0"/>
              <a:t>Where you want to grow and what prevents you from growing</a:t>
            </a:r>
            <a:endParaRPr lang="en-GB" sz="32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Strategy #3: </a:t>
            </a:r>
            <a:br>
              <a:rPr lang="en-US" sz="3600" dirty="0" smtClean="0"/>
            </a:br>
            <a:r>
              <a:rPr lang="en-US" sz="3200" dirty="0" smtClean="0"/>
              <a:t>Pruning </a:t>
            </a:r>
            <a:r>
              <a:rPr lang="en-US" sz="3200" dirty="0" smtClean="0"/>
              <a:t>dead branches that are taking up </a:t>
            </a:r>
            <a:r>
              <a:rPr lang="en-US" sz="3200" dirty="0" smtClean="0"/>
              <a:t>space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3200" b="1" dirty="0" smtClean="0"/>
              <a:t>Consider:</a:t>
            </a:r>
          </a:p>
          <a:p>
            <a:pPr lvl="2"/>
            <a:r>
              <a:rPr lang="en-US" sz="3200" dirty="0" smtClean="0"/>
              <a:t>Your vision, business, and life you long for</a:t>
            </a:r>
          </a:p>
          <a:p>
            <a:pPr lvl="2"/>
            <a:r>
              <a:rPr lang="en-US" sz="3200" dirty="0" smtClean="0"/>
              <a:t>Where you are too busy or overwhelmed </a:t>
            </a:r>
            <a:endParaRPr lang="en-GB" sz="4400" dirty="0" smtClean="0"/>
          </a:p>
          <a:p>
            <a:pPr lvl="2"/>
            <a:r>
              <a:rPr lang="en-US" sz="3200" dirty="0" smtClean="0"/>
              <a:t>Where you are bored </a:t>
            </a:r>
          </a:p>
          <a:p>
            <a:pPr lvl="2"/>
            <a:r>
              <a:rPr lang="en-US" sz="3200" dirty="0" smtClean="0"/>
              <a:t>Where you want to grow and what prevents you from growing</a:t>
            </a:r>
            <a:endParaRPr lang="en-GB" sz="3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="" xmlns:a16="http://schemas.microsoft.com/office/drawing/2014/main" xmlns:mv="urn:schemas-microsoft-com:mac:vml" xmlns:mc="http://schemas.openxmlformats.org/markup-compatibility/2006" id="{406D6F14-B455-48C5-BD71-4426B5C42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Partnering Exercise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="" xmlns:a16="http://schemas.microsoft.com/office/drawing/2014/main" xmlns:mv="urn:schemas-microsoft-com:mac:vml" xmlns:mc="http://schemas.openxmlformats.org/markup-compatibility/2006" id="{E2947EC6-AB9C-463B-B775-11D37D369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2"/>
            <a:ext cx="5975872" cy="4525963"/>
          </a:xfrm>
        </p:spPr>
        <p:txBody>
          <a:bodyPr/>
          <a:lstStyle/>
          <a:p>
            <a:pPr lvl="0"/>
            <a:r>
              <a:rPr lang="en-US" sz="2800" b="1" dirty="0" smtClean="0"/>
              <a:t>Find </a:t>
            </a:r>
            <a:r>
              <a:rPr lang="en-US" sz="2800" b="1" dirty="0" smtClean="0"/>
              <a:t>a partner – each gets 7 minutes to discuss and make a plan to prune </a:t>
            </a:r>
            <a:r>
              <a:rPr lang="en-US" sz="2800" b="1" dirty="0" smtClean="0"/>
              <a:t>something</a:t>
            </a:r>
            <a:br>
              <a:rPr lang="en-US" sz="2800" b="1" dirty="0" smtClean="0"/>
            </a:br>
            <a:endParaRPr lang="en-US" sz="2800" b="1" dirty="0" smtClean="0"/>
          </a:p>
          <a:p>
            <a:pPr lvl="0"/>
            <a:r>
              <a:rPr lang="en-US" sz="2800" b="1" dirty="0" smtClean="0"/>
              <a:t>Create accountability:</a:t>
            </a:r>
          </a:p>
          <a:p>
            <a:pPr lvl="1"/>
            <a:r>
              <a:rPr lang="en-US" sz="2400" b="1" dirty="0" smtClean="0"/>
              <a:t>What will you do?</a:t>
            </a:r>
          </a:p>
          <a:p>
            <a:pPr lvl="1"/>
            <a:r>
              <a:rPr lang="en-US" sz="2400" b="1" dirty="0" smtClean="0"/>
              <a:t>By when?</a:t>
            </a:r>
          </a:p>
          <a:p>
            <a:pPr lvl="1"/>
            <a:r>
              <a:rPr lang="en-US" sz="2400" b="1" dirty="0" smtClean="0"/>
              <a:t>How do you want to be held accountable?</a:t>
            </a:r>
            <a:endParaRPr lang="en-GB" sz="2400" dirty="0" smtClean="0"/>
          </a:p>
          <a:p>
            <a:endParaRPr lang="en-CA" dirty="0"/>
          </a:p>
        </p:txBody>
      </p:sp>
      <p:pic>
        <p:nvPicPr>
          <p:cNvPr id="6" name="Picture 5" descr="A close up of a toy&#10;&#10;Description generated with high confidence">
            <a:extLst>
              <a:ext uri="{FF2B5EF4-FFF2-40B4-BE49-F238E27FC236}">
                <a16:creationId xmlns:a="http://schemas.openxmlformats.org/drawingml/2006/main" xmlns:r="http://schemas.openxmlformats.org/officeDocument/2006/relationships" xmlns:p="http://schemas.openxmlformats.org/presentationml/2006/main" xmlns="" xmlns:a16="http://schemas.microsoft.com/office/drawing/2014/main" xmlns:mv="urn:schemas-microsoft-com:mac:vml" xmlns:mc="http://schemas.openxmlformats.org/markup-compatibility/2006" id="{3EC78656-56C9-47E8-88B7-F0F2E0A7EF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6224253" y="1417638"/>
            <a:ext cx="2677204" cy="2506532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50979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There…From </a:t>
            </a:r>
            <a:r>
              <a:rPr lang="en-US" dirty="0" smtClean="0"/>
              <a:t>H</a:t>
            </a:r>
            <a:r>
              <a:rPr lang="en-US" dirty="0" smtClean="0"/>
              <a:t>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All of your precious resources – time, energy, talent, passion, money – should only go to the buds of your life or your business that are the best, are fixable, and are indispensable. 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b="1" i="1" dirty="0" smtClean="0"/>
              <a:t>Otherwise</a:t>
            </a:r>
            <a:r>
              <a:rPr lang="en-US" sz="3600" b="1" i="1" dirty="0" smtClean="0"/>
              <a:t>, average sets in.  </a:t>
            </a:r>
            <a:endParaRPr lang="en-GB" sz="3600" b="1" i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Your Healthy Business and Life</a:t>
            </a:r>
            <a:endParaRPr lang="en-US" dirty="0"/>
          </a:p>
        </p:txBody>
      </p:sp>
      <p:pic>
        <p:nvPicPr>
          <p:cNvPr id="4" name="Content Placeholder 3" descr="rose image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913" r="-913"/>
          <a:stretch>
            <a:fillRect/>
          </a:stretch>
        </p:blipFill>
        <p:spPr>
          <a:xfrm>
            <a:off x="457200" y="1600202"/>
            <a:ext cx="7562976" cy="415934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If you’re a leader who is:</a:t>
            </a:r>
          </a:p>
          <a:p>
            <a:pPr lvl="1"/>
            <a:r>
              <a:rPr lang="en-US" dirty="0" smtClean="0"/>
              <a:t>Committed to shifting your team from here…to there</a:t>
            </a:r>
          </a:p>
          <a:p>
            <a:pPr lvl="1"/>
            <a:r>
              <a:rPr lang="en-US" dirty="0" smtClean="0"/>
              <a:t>L</a:t>
            </a:r>
            <a:r>
              <a:rPr lang="en-US" dirty="0" smtClean="0"/>
              <a:t>ooking to invest in your team and wants a partner to support your development</a:t>
            </a:r>
          </a:p>
          <a:p>
            <a:r>
              <a:rPr lang="en-US" b="1" dirty="0" smtClean="0"/>
              <a:t>2</a:t>
            </a:r>
            <a:r>
              <a:rPr lang="en-US" b="1" dirty="0" smtClean="0"/>
              <a:t> ways:</a:t>
            </a:r>
          </a:p>
          <a:p>
            <a:pPr lvl="1"/>
            <a:r>
              <a:rPr lang="en-US" dirty="0" smtClean="0"/>
              <a:t>Let’s schedule a time at the conference</a:t>
            </a:r>
          </a:p>
          <a:p>
            <a:pPr lvl="1"/>
            <a:r>
              <a:rPr lang="en-US" dirty="0" smtClean="0"/>
              <a:t>Let’s schedule a time after the conference…please leave me your contact info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7DB56A"/>
      </a:accent1>
      <a:accent2>
        <a:srgbClr val="813982"/>
      </a:accent2>
      <a:accent3>
        <a:srgbClr val="E36C09"/>
      </a:accent3>
      <a:accent4>
        <a:srgbClr val="36609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a="http://schemas.openxmlformats.org/drawingml/2006/main" xmlns="" xmlns:thm15="http://schemas.microsoft.com/office/thememl/2012/main" name="Horizon" id="{D4B2233C-2F00-44F9-A0D7-C1913C4DFC57}" vid="{5ECA639A-439D-47E5-A5C9-169DC113A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a="http://schemas.openxmlformats.org/drawingml/2006/main"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8528</TotalTime>
  <Words>459</Words>
  <Application>Microsoft Macintosh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Horizon</vt:lpstr>
      <vt:lpstr>What Got Me Here Won’t Get Me There:  The Employees, Businesses, Customers, Suppliers, Behaviors, and Relationships that all of us have to give up in order to move forward </vt:lpstr>
      <vt:lpstr> This workshop is about growing in new ways: </vt:lpstr>
      <vt:lpstr>Prune for Growth and Health</vt:lpstr>
      <vt:lpstr>3 Pruning Strategies</vt:lpstr>
      <vt:lpstr>The purpose/vision you’re  pruning towards</vt:lpstr>
      <vt:lpstr>  Strategy 1:  Pruning healthy buds or branches that are good but not the best  </vt:lpstr>
      <vt:lpstr>Strategy #2:  Pruning sick branches that are not getting better </vt:lpstr>
      <vt:lpstr>Strategy #3:  Pruning dead branches that are taking up space</vt:lpstr>
      <vt:lpstr>Partnering Exercise</vt:lpstr>
      <vt:lpstr>Getting There…From Here</vt:lpstr>
      <vt:lpstr>To Your Healthy Business and Life</vt:lpstr>
      <vt:lpstr>Let’s Talk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Focus</dc:title>
  <dc:creator>Peter Hawke</dc:creator>
  <cp:lastModifiedBy>user</cp:lastModifiedBy>
  <cp:revision>56</cp:revision>
  <dcterms:created xsi:type="dcterms:W3CDTF">2019-02-02T19:51:30Z</dcterms:created>
  <dcterms:modified xsi:type="dcterms:W3CDTF">2019-02-02T21:41:29Z</dcterms:modified>
</cp:coreProperties>
</file>